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Lst>
  <p:sldIdLst>
    <p:sldId id="256" r:id="rId5"/>
    <p:sldId id="257" r:id="rId6"/>
    <p:sldId id="262" r:id="rId7"/>
    <p:sldId id="296" r:id="rId8"/>
    <p:sldId id="263" r:id="rId9"/>
    <p:sldId id="270" r:id="rId10"/>
    <p:sldId id="276" r:id="rId11"/>
    <p:sldId id="277" r:id="rId12"/>
    <p:sldId id="278" r:id="rId13"/>
    <p:sldId id="297" r:id="rId14"/>
    <p:sldId id="279" r:id="rId15"/>
    <p:sldId id="280" r:id="rId16"/>
    <p:sldId id="285" r:id="rId17"/>
    <p:sldId id="286" r:id="rId18"/>
    <p:sldId id="293" r:id="rId19"/>
    <p:sldId id="29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61D7C-49B8-4637-A5A2-B53FB3A3BB1D}" v="718" dt="2021-10-05T18:12:31.309"/>
    <p1510:client id="{08583C5F-273C-4125-BC61-6694B08102D6}" v="83" dt="2021-10-06T03:39:04.677"/>
    <p1510:client id="{2D019DB9-6311-4BF8-B64A-5B974074E421}" v="3" dt="2021-10-04T17:43:51.369"/>
    <p1510:client id="{2EA2B6E4-970B-4CE4-B3F3-392716E6C00E}" v="405" dt="2021-10-05T03:52:53.556"/>
    <p1510:client id="{361BD5C4-73B2-458D-A329-93A3F2971A1D}" v="268" dt="2021-10-05T14:41:49.590"/>
    <p1510:client id="{3A65962A-B2F6-44FE-A3E9-D175EA997035}" v="978" dt="2021-09-30T03:06:06.135"/>
    <p1510:client id="{46FF9A97-2B3A-409B-BB7B-CDA5588E1E95}" v="568" dt="2021-10-05T00:48:00.059"/>
    <p1510:client id="{5EB24DFD-8D53-4641-96A1-4DEBA6E417FA}" v="165" dt="2021-10-03T23:37:21.722"/>
    <p1510:client id="{6D507741-9448-437C-A145-8C6A6D411885}" v="79" dt="2021-09-30T03:47:44.517"/>
    <p1510:client id="{7CF2DF92-4D41-457A-B29E-4F7A0329762F}" v="183" dt="2021-10-05T21:12:50.550"/>
    <p1510:client id="{82CD292E-352E-4C30-8C9B-FEEF8FC94892}" v="6225" dt="2021-10-05T00:49:22.927"/>
    <p1510:client id="{9203A4E3-F361-4F8D-8C00-854CB4A97C26}" v="97" dt="2021-09-30T03:14:52.443"/>
    <p1510:client id="{9A4BE052-1CF7-4912-AA0F-977FC633A39E}" v="1089" dt="2021-10-05T18:08:29.382"/>
    <p1510:client id="{AAB18C87-384C-4A2C-9DBA-8A6F25EAC7F3}" v="7613" dt="2021-10-05T01:28:47.531"/>
    <p1510:client id="{BBEF4CC1-4204-4E11-A2FB-3B645B6567B5}" v="3124" dt="2021-10-05T00:20:30.021"/>
    <p1510:client id="{C57326EE-F56B-4CC4-A939-DEE5D2F5DFA2}" v="20" dt="2021-09-29T22:33:20.652"/>
    <p1510:client id="{CFD84D8D-C833-48FA-8AFE-688A439B9C93}" v="1085" dt="2021-10-06T02:31:41.681"/>
    <p1510:client id="{D27C59B6-A72D-41E2-AAEA-1D21E274E592}" v="54" dt="2021-09-30T03:22:32.170"/>
    <p1510:client id="{D393EFD5-A219-4A84-9537-B50B095C35DC}" v="643" dt="2021-10-06T02:55:57.961"/>
    <p1510:client id="{D711AB8F-6F9E-4A4D-914F-F10116B64594}" v="3006" dt="2021-10-05T00:41:42.736"/>
    <p1510:client id="{E31E8696-90FA-406C-B797-9296B91B8189}" v="61" dt="2021-09-30T03:29:06.432"/>
    <p1510:client id="{EC8EF636-9158-44E5-9D7D-E44FED1021BE}" v="45" dt="2021-10-05T14:04:55.882"/>
    <p1510:client id="{ECA6EFD1-50FC-43BA-BB56-2E388C1CB1F4}" v="1033" dt="2021-10-06T03:04:32.745"/>
    <p1510:client id="{F23E7F62-225A-4558-835D-A56FE67CC605}" v="94" dt="2021-09-29T22:40:50.610"/>
    <p1510:client id="{F8631222-16C3-44DC-97AE-37B91D403D93}" v="157" dt="2021-09-30T04:05:14.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ltner, Erik Logan - zeltneel" userId="S::zeltneel@dukes.jmu.edu::0d0ebed3-8e80-4d6c-95a8-b0f61fde4643" providerId="AD" clId="Web-{08583C5F-273C-4125-BC61-6694B08102D6}"/>
    <pc:docChg chg="delSld modSld">
      <pc:chgData name="Zeltner, Erik Logan - zeltneel" userId="S::zeltneel@dukes.jmu.edu::0d0ebed3-8e80-4d6c-95a8-b0f61fde4643" providerId="AD" clId="Web-{08583C5F-273C-4125-BC61-6694B08102D6}" dt="2021-10-06T03:39:04.677" v="69"/>
      <pc:docMkLst>
        <pc:docMk/>
      </pc:docMkLst>
      <pc:sldChg chg="addSp delSp modSp">
        <pc:chgData name="Zeltner, Erik Logan - zeltneel" userId="S::zeltneel@dukes.jmu.edu::0d0ebed3-8e80-4d6c-95a8-b0f61fde4643" providerId="AD" clId="Web-{08583C5F-273C-4125-BC61-6694B08102D6}" dt="2021-10-06T03:36:26.221" v="48"/>
        <pc:sldMkLst>
          <pc:docMk/>
          <pc:sldMk cId="1722288560" sldId="257"/>
        </pc:sldMkLst>
        <pc:spChg chg="mod">
          <ac:chgData name="Zeltner, Erik Logan - zeltneel" userId="S::zeltneel@dukes.jmu.edu::0d0ebed3-8e80-4d6c-95a8-b0f61fde4643" providerId="AD" clId="Web-{08583C5F-273C-4125-BC61-6694B08102D6}" dt="2021-10-06T03:36:16.158" v="46" actId="14100"/>
          <ac:spMkLst>
            <pc:docMk/>
            <pc:sldMk cId="1722288560" sldId="257"/>
            <ac:spMk id="3" creationId="{7B215042-EDEB-4260-8978-DEBB22BBDA0F}"/>
          </ac:spMkLst>
        </pc:spChg>
        <pc:spChg chg="add mod">
          <ac:chgData name="Zeltner, Erik Logan - zeltneel" userId="S::zeltneel@dukes.jmu.edu::0d0ebed3-8e80-4d6c-95a8-b0f61fde4643" providerId="AD" clId="Web-{08583C5F-273C-4125-BC61-6694B08102D6}" dt="2021-10-06T03:36:21.564" v="47" actId="14100"/>
          <ac:spMkLst>
            <pc:docMk/>
            <pc:sldMk cId="1722288560" sldId="257"/>
            <ac:spMk id="6" creationId="{63A08116-EC03-4B54-8A40-9F86770F36B2}"/>
          </ac:spMkLst>
        </pc:spChg>
        <pc:picChg chg="add del mod">
          <ac:chgData name="Zeltner, Erik Logan - zeltneel" userId="S::zeltneel@dukes.jmu.edu::0d0ebed3-8e80-4d6c-95a8-b0f61fde4643" providerId="AD" clId="Web-{08583C5F-273C-4125-BC61-6694B08102D6}" dt="2021-10-06T03:35:08.203" v="30"/>
          <ac:picMkLst>
            <pc:docMk/>
            <pc:sldMk cId="1722288560" sldId="257"/>
            <ac:picMk id="4" creationId="{353F869B-8B7A-4A84-9818-9D672ACAE8F7}"/>
          </ac:picMkLst>
        </pc:picChg>
        <pc:picChg chg="add">
          <ac:chgData name="Zeltner, Erik Logan - zeltneel" userId="S::zeltneel@dukes.jmu.edu::0d0ebed3-8e80-4d6c-95a8-b0f61fde4643" providerId="AD" clId="Web-{08583C5F-273C-4125-BC61-6694B08102D6}" dt="2021-10-06T03:36:26.221" v="48"/>
          <ac:picMkLst>
            <pc:docMk/>
            <pc:sldMk cId="1722288560" sldId="257"/>
            <ac:picMk id="8" creationId="{76566D54-09B0-4DA0-BEC3-CC60E8EFE4CD}"/>
          </ac:picMkLst>
        </pc:picChg>
      </pc:sldChg>
      <pc:sldChg chg="del">
        <pc:chgData name="Zeltner, Erik Logan - zeltneel" userId="S::zeltneel@dukes.jmu.edu::0d0ebed3-8e80-4d6c-95a8-b0f61fde4643" providerId="AD" clId="Web-{08583C5F-273C-4125-BC61-6694B08102D6}" dt="2021-10-06T03:36:01.158" v="43"/>
        <pc:sldMkLst>
          <pc:docMk/>
          <pc:sldMk cId="364626583" sldId="259"/>
        </pc:sldMkLst>
      </pc:sldChg>
      <pc:sldChg chg="modSp del">
        <pc:chgData name="Zeltner, Erik Logan - zeltneel" userId="S::zeltneel@dukes.jmu.edu::0d0ebed3-8e80-4d6c-95a8-b0f61fde4643" providerId="AD" clId="Web-{08583C5F-273C-4125-BC61-6694B08102D6}" dt="2021-10-06T03:35:47.454" v="42"/>
        <pc:sldMkLst>
          <pc:docMk/>
          <pc:sldMk cId="1354762398" sldId="260"/>
        </pc:sldMkLst>
        <pc:spChg chg="mod">
          <ac:chgData name="Zeltner, Erik Logan - zeltneel" userId="S::zeltneel@dukes.jmu.edu::0d0ebed3-8e80-4d6c-95a8-b0f61fde4643" providerId="AD" clId="Web-{08583C5F-273C-4125-BC61-6694B08102D6}" dt="2021-10-06T03:35:15.797" v="34" actId="20577"/>
          <ac:spMkLst>
            <pc:docMk/>
            <pc:sldMk cId="1354762398" sldId="260"/>
            <ac:spMk id="3" creationId="{7B215042-EDEB-4260-8978-DEBB22BBDA0F}"/>
          </ac:spMkLst>
        </pc:spChg>
      </pc:sldChg>
      <pc:sldChg chg="del">
        <pc:chgData name="Zeltner, Erik Logan - zeltneel" userId="S::zeltneel@dukes.jmu.edu::0d0ebed3-8e80-4d6c-95a8-b0f61fde4643" providerId="AD" clId="Web-{08583C5F-273C-4125-BC61-6694B08102D6}" dt="2021-10-06T03:36:28.971" v="49"/>
        <pc:sldMkLst>
          <pc:docMk/>
          <pc:sldMk cId="598328591" sldId="261"/>
        </pc:sldMkLst>
      </pc:sldChg>
      <pc:sldChg chg="del">
        <pc:chgData name="Zeltner, Erik Logan - zeltneel" userId="S::zeltneel@dukes.jmu.edu::0d0ebed3-8e80-4d6c-95a8-b0f61fde4643" providerId="AD" clId="Web-{08583C5F-273C-4125-BC61-6694B08102D6}" dt="2021-10-06T03:36:38.049" v="51"/>
        <pc:sldMkLst>
          <pc:docMk/>
          <pc:sldMk cId="757011359" sldId="264"/>
        </pc:sldMkLst>
      </pc:sldChg>
      <pc:sldChg chg="del">
        <pc:chgData name="Zeltner, Erik Logan - zeltneel" userId="S::zeltneel@dukes.jmu.edu::0d0ebed3-8e80-4d6c-95a8-b0f61fde4643" providerId="AD" clId="Web-{08583C5F-273C-4125-BC61-6694B08102D6}" dt="2021-10-06T03:36:40.705" v="52"/>
        <pc:sldMkLst>
          <pc:docMk/>
          <pc:sldMk cId="1104383860" sldId="265"/>
        </pc:sldMkLst>
      </pc:sldChg>
      <pc:sldChg chg="del">
        <pc:chgData name="Zeltner, Erik Logan - zeltneel" userId="S::zeltneel@dukes.jmu.edu::0d0ebed3-8e80-4d6c-95a8-b0f61fde4643" providerId="AD" clId="Web-{08583C5F-273C-4125-BC61-6694B08102D6}" dt="2021-10-06T03:36:42.487" v="53"/>
        <pc:sldMkLst>
          <pc:docMk/>
          <pc:sldMk cId="771993512" sldId="266"/>
        </pc:sldMkLst>
      </pc:sldChg>
      <pc:sldChg chg="del">
        <pc:chgData name="Zeltner, Erik Logan - zeltneel" userId="S::zeltneel@dukes.jmu.edu::0d0ebed3-8e80-4d6c-95a8-b0f61fde4643" providerId="AD" clId="Web-{08583C5F-273C-4125-BC61-6694B08102D6}" dt="2021-10-06T03:36:43.909" v="54"/>
        <pc:sldMkLst>
          <pc:docMk/>
          <pc:sldMk cId="1786529949" sldId="267"/>
        </pc:sldMkLst>
      </pc:sldChg>
      <pc:sldChg chg="del">
        <pc:chgData name="Zeltner, Erik Logan - zeltneel" userId="S::zeltneel@dukes.jmu.edu::0d0ebed3-8e80-4d6c-95a8-b0f61fde4643" providerId="AD" clId="Web-{08583C5F-273C-4125-BC61-6694B08102D6}" dt="2021-10-06T03:36:45.440" v="55"/>
        <pc:sldMkLst>
          <pc:docMk/>
          <pc:sldMk cId="147128918" sldId="268"/>
        </pc:sldMkLst>
      </pc:sldChg>
      <pc:sldChg chg="del">
        <pc:chgData name="Zeltner, Erik Logan - zeltneel" userId="S::zeltneel@dukes.jmu.edu::0d0ebed3-8e80-4d6c-95a8-b0f61fde4643" providerId="AD" clId="Web-{08583C5F-273C-4125-BC61-6694B08102D6}" dt="2021-10-06T03:36:47.393" v="56"/>
        <pc:sldMkLst>
          <pc:docMk/>
          <pc:sldMk cId="1045444912" sldId="269"/>
        </pc:sldMkLst>
      </pc:sldChg>
      <pc:sldChg chg="del">
        <pc:chgData name="Zeltner, Erik Logan - zeltneel" userId="S::zeltneel@dukes.jmu.edu::0d0ebed3-8e80-4d6c-95a8-b0f61fde4643" providerId="AD" clId="Web-{08583C5F-273C-4125-BC61-6694B08102D6}" dt="2021-10-06T03:37:17.503" v="58"/>
        <pc:sldMkLst>
          <pc:docMk/>
          <pc:sldMk cId="239771972" sldId="271"/>
        </pc:sldMkLst>
      </pc:sldChg>
      <pc:sldChg chg="del">
        <pc:chgData name="Zeltner, Erik Logan - zeltneel" userId="S::zeltneel@dukes.jmu.edu::0d0ebed3-8e80-4d6c-95a8-b0f61fde4643" providerId="AD" clId="Web-{08583C5F-273C-4125-BC61-6694B08102D6}" dt="2021-10-06T03:37:15.956" v="57"/>
        <pc:sldMkLst>
          <pc:docMk/>
          <pc:sldMk cId="1276677819" sldId="272"/>
        </pc:sldMkLst>
      </pc:sldChg>
      <pc:sldChg chg="del">
        <pc:chgData name="Zeltner, Erik Logan - zeltneel" userId="S::zeltneel@dukes.jmu.edu::0d0ebed3-8e80-4d6c-95a8-b0f61fde4643" providerId="AD" clId="Web-{08583C5F-273C-4125-BC61-6694B08102D6}" dt="2021-10-06T03:37:19.456" v="59"/>
        <pc:sldMkLst>
          <pc:docMk/>
          <pc:sldMk cId="2247239749" sldId="273"/>
        </pc:sldMkLst>
      </pc:sldChg>
      <pc:sldChg chg="del">
        <pc:chgData name="Zeltner, Erik Logan - zeltneel" userId="S::zeltneel@dukes.jmu.edu::0d0ebed3-8e80-4d6c-95a8-b0f61fde4643" providerId="AD" clId="Web-{08583C5F-273C-4125-BC61-6694B08102D6}" dt="2021-10-06T03:37:21.159" v="60"/>
        <pc:sldMkLst>
          <pc:docMk/>
          <pc:sldMk cId="888642685" sldId="274"/>
        </pc:sldMkLst>
      </pc:sldChg>
      <pc:sldChg chg="del">
        <pc:chgData name="Zeltner, Erik Logan - zeltneel" userId="S::zeltneel@dukes.jmu.edu::0d0ebed3-8e80-4d6c-95a8-b0f61fde4643" providerId="AD" clId="Web-{08583C5F-273C-4125-BC61-6694B08102D6}" dt="2021-10-06T03:37:23.550" v="61"/>
        <pc:sldMkLst>
          <pc:docMk/>
          <pc:sldMk cId="154173195" sldId="275"/>
        </pc:sldMkLst>
      </pc:sldChg>
      <pc:sldChg chg="del">
        <pc:chgData name="Zeltner, Erik Logan - zeltneel" userId="S::zeltneel@dukes.jmu.edu::0d0ebed3-8e80-4d6c-95a8-b0f61fde4643" providerId="AD" clId="Web-{08583C5F-273C-4125-BC61-6694B08102D6}" dt="2021-10-06T03:37:58.207" v="65"/>
        <pc:sldMkLst>
          <pc:docMk/>
          <pc:sldMk cId="3712549690" sldId="287"/>
        </pc:sldMkLst>
      </pc:sldChg>
      <pc:sldChg chg="del">
        <pc:chgData name="Zeltner, Erik Logan - zeltneel" userId="S::zeltneel@dukes.jmu.edu::0d0ebed3-8e80-4d6c-95a8-b0f61fde4643" providerId="AD" clId="Web-{08583C5F-273C-4125-BC61-6694B08102D6}" dt="2021-10-06T03:37:51.926" v="64"/>
        <pc:sldMkLst>
          <pc:docMk/>
          <pc:sldMk cId="4218069386" sldId="288"/>
        </pc:sldMkLst>
      </pc:sldChg>
      <pc:sldChg chg="del">
        <pc:chgData name="Zeltner, Erik Logan - zeltneel" userId="S::zeltneel@dukes.jmu.edu::0d0ebed3-8e80-4d6c-95a8-b0f61fde4643" providerId="AD" clId="Web-{08583C5F-273C-4125-BC61-6694B08102D6}" dt="2021-10-06T03:37:49.332" v="63"/>
        <pc:sldMkLst>
          <pc:docMk/>
          <pc:sldMk cId="2659668582" sldId="289"/>
        </pc:sldMkLst>
      </pc:sldChg>
      <pc:sldChg chg="del">
        <pc:chgData name="Zeltner, Erik Logan - zeltneel" userId="S::zeltneel@dukes.jmu.edu::0d0ebed3-8e80-4d6c-95a8-b0f61fde4643" providerId="AD" clId="Web-{08583C5F-273C-4125-BC61-6694B08102D6}" dt="2021-10-06T03:37:41.566" v="62"/>
        <pc:sldMkLst>
          <pc:docMk/>
          <pc:sldMk cId="2232033986" sldId="290"/>
        </pc:sldMkLst>
      </pc:sldChg>
      <pc:sldChg chg="del">
        <pc:chgData name="Zeltner, Erik Logan - zeltneel" userId="S::zeltneel@dukes.jmu.edu::0d0ebed3-8e80-4d6c-95a8-b0f61fde4643" providerId="AD" clId="Web-{08583C5F-273C-4125-BC61-6694B08102D6}" dt="2021-10-06T03:36:34.033" v="50"/>
        <pc:sldMkLst>
          <pc:docMk/>
          <pc:sldMk cId="3129352574" sldId="291"/>
        </pc:sldMkLst>
      </pc:sldChg>
      <pc:sldChg chg="del">
        <pc:chgData name="Zeltner, Erik Logan - zeltneel" userId="S::zeltneel@dukes.jmu.edu::0d0ebed3-8e80-4d6c-95a8-b0f61fde4643" providerId="AD" clId="Web-{08583C5F-273C-4125-BC61-6694B08102D6}" dt="2021-10-06T03:39:04.677" v="69"/>
        <pc:sldMkLst>
          <pc:docMk/>
          <pc:sldMk cId="4019247132" sldId="292"/>
        </pc:sldMkLst>
      </pc:sldChg>
      <pc:sldChg chg="del">
        <pc:chgData name="Zeltner, Erik Logan - zeltneel" userId="S::zeltneel@dukes.jmu.edu::0d0ebed3-8e80-4d6c-95a8-b0f61fde4643" providerId="AD" clId="Web-{08583C5F-273C-4125-BC61-6694B08102D6}" dt="2021-10-06T03:38:02.285" v="67"/>
        <pc:sldMkLst>
          <pc:docMk/>
          <pc:sldMk cId="571516084" sldId="295"/>
        </pc:sldMkLst>
      </pc:sldChg>
      <pc:sldChg chg="del">
        <pc:chgData name="Zeltner, Erik Logan - zeltneel" userId="S::zeltneel@dukes.jmu.edu::0d0ebed3-8e80-4d6c-95a8-b0f61fde4643" providerId="AD" clId="Web-{08583C5F-273C-4125-BC61-6694B08102D6}" dt="2021-10-06T03:38:01.066" v="66"/>
        <pc:sldMkLst>
          <pc:docMk/>
          <pc:sldMk cId="3605286896" sldId="298"/>
        </pc:sldMkLst>
      </pc:sldChg>
      <pc:sldChg chg="del">
        <pc:chgData name="Zeltner, Erik Logan - zeltneel" userId="S::zeltneel@dukes.jmu.edu::0d0ebed3-8e80-4d6c-95a8-b0f61fde4643" providerId="AD" clId="Web-{08583C5F-273C-4125-BC61-6694B08102D6}" dt="2021-10-06T03:38:04.723" v="68"/>
        <pc:sldMkLst>
          <pc:docMk/>
          <pc:sldMk cId="2999574961" sldId="299"/>
        </pc:sldMkLst>
      </pc:sldChg>
    </pc:docChg>
  </pc:docChgLst>
  <pc:docChgLst>
    <pc:chgData name="Willis, Jacob Pierce - willisjp" userId="S::willisjp@dukes.jmu.edu::62e24630-76ab-4dca-bfcf-2dff86e38981" providerId="AD" clId="Web-{BBEF4CC1-4204-4E11-A2FB-3B645B6567B5}"/>
    <pc:docChg chg="addSld modSld">
      <pc:chgData name="Willis, Jacob Pierce - willisjp" userId="S::willisjp@dukes.jmu.edu::62e24630-76ab-4dca-bfcf-2dff86e38981" providerId="AD" clId="Web-{BBEF4CC1-4204-4E11-A2FB-3B645B6567B5}" dt="2021-10-05T00:20:30.021" v="2319"/>
      <pc:docMkLst>
        <pc:docMk/>
      </pc:docMkLst>
      <pc:sldChg chg="addSp delSp modSp">
        <pc:chgData name="Willis, Jacob Pierce - willisjp" userId="S::willisjp@dukes.jmu.edu::62e24630-76ab-4dca-bfcf-2dff86e38981" providerId="AD" clId="Web-{BBEF4CC1-4204-4E11-A2FB-3B645B6567B5}" dt="2021-10-04T23:49:38.654" v="1565" actId="20577"/>
        <pc:sldMkLst>
          <pc:docMk/>
          <pc:sldMk cId="2535197636" sldId="277"/>
        </pc:sldMkLst>
        <pc:spChg chg="add del mod">
          <ac:chgData name="Willis, Jacob Pierce - willisjp" userId="S::willisjp@dukes.jmu.edu::62e24630-76ab-4dca-bfcf-2dff86e38981" providerId="AD" clId="Web-{BBEF4CC1-4204-4E11-A2FB-3B645B6567B5}" dt="2021-10-04T23:34:23.769" v="835"/>
          <ac:spMkLst>
            <pc:docMk/>
            <pc:sldMk cId="2535197636" sldId="277"/>
            <ac:spMk id="3" creationId="{00297486-2449-4C3D-B451-31D440B3811E}"/>
          </ac:spMkLst>
        </pc:spChg>
        <pc:spChg chg="add del mod">
          <ac:chgData name="Willis, Jacob Pierce - willisjp" userId="S::willisjp@dukes.jmu.edu::62e24630-76ab-4dca-bfcf-2dff86e38981" providerId="AD" clId="Web-{BBEF4CC1-4204-4E11-A2FB-3B645B6567B5}" dt="2021-10-04T23:34:21.222" v="834"/>
          <ac:spMkLst>
            <pc:docMk/>
            <pc:sldMk cId="2535197636" sldId="277"/>
            <ac:spMk id="4" creationId="{61B4C0B5-C896-4B35-ADC3-62628276B58B}"/>
          </ac:spMkLst>
        </pc:spChg>
        <pc:spChg chg="add mod">
          <ac:chgData name="Willis, Jacob Pierce - willisjp" userId="S::willisjp@dukes.jmu.edu::62e24630-76ab-4dca-bfcf-2dff86e38981" providerId="AD" clId="Web-{BBEF4CC1-4204-4E11-A2FB-3B645B6567B5}" dt="2021-10-04T23:35:49.021" v="886" actId="1076"/>
          <ac:spMkLst>
            <pc:docMk/>
            <pc:sldMk cId="2535197636" sldId="277"/>
            <ac:spMk id="5" creationId="{50E78C31-BE25-4690-9EB0-076BB027217F}"/>
          </ac:spMkLst>
        </pc:spChg>
        <pc:spChg chg="add del mod">
          <ac:chgData name="Willis, Jacob Pierce - willisjp" userId="S::willisjp@dukes.jmu.edu::62e24630-76ab-4dca-bfcf-2dff86e38981" providerId="AD" clId="Web-{BBEF4CC1-4204-4E11-A2FB-3B645B6567B5}" dt="2021-10-04T23:34:25.894" v="836"/>
          <ac:spMkLst>
            <pc:docMk/>
            <pc:sldMk cId="2535197636" sldId="277"/>
            <ac:spMk id="6" creationId="{DE8E58A3-E09F-40A0-A83A-311D37A9B4B9}"/>
          </ac:spMkLst>
        </pc:spChg>
        <pc:spChg chg="add del mod">
          <ac:chgData name="Willis, Jacob Pierce - willisjp" userId="S::willisjp@dukes.jmu.edu::62e24630-76ab-4dca-bfcf-2dff86e38981" providerId="AD" clId="Web-{BBEF4CC1-4204-4E11-A2FB-3B645B6567B5}" dt="2021-10-04T23:34:27.409" v="837"/>
          <ac:spMkLst>
            <pc:docMk/>
            <pc:sldMk cId="2535197636" sldId="277"/>
            <ac:spMk id="7" creationId="{F24D87D6-EDCD-4517-8F9F-07E84154C724}"/>
          </ac:spMkLst>
        </pc:spChg>
        <pc:spChg chg="add mod">
          <ac:chgData name="Willis, Jacob Pierce - willisjp" userId="S::willisjp@dukes.jmu.edu::62e24630-76ab-4dca-bfcf-2dff86e38981" providerId="AD" clId="Web-{BBEF4CC1-4204-4E11-A2FB-3B645B6567B5}" dt="2021-10-04T23:35:49.037" v="888" actId="1076"/>
          <ac:spMkLst>
            <pc:docMk/>
            <pc:sldMk cId="2535197636" sldId="277"/>
            <ac:spMk id="8" creationId="{518439E3-7533-493F-B7DC-FC61368E4125}"/>
          </ac:spMkLst>
        </pc:spChg>
        <pc:spChg chg="add mod">
          <ac:chgData name="Willis, Jacob Pierce - willisjp" userId="S::willisjp@dukes.jmu.edu::62e24630-76ab-4dca-bfcf-2dff86e38981" providerId="AD" clId="Web-{BBEF4CC1-4204-4E11-A2FB-3B645B6567B5}" dt="2021-10-04T23:35:49.037" v="889" actId="1076"/>
          <ac:spMkLst>
            <pc:docMk/>
            <pc:sldMk cId="2535197636" sldId="277"/>
            <ac:spMk id="9" creationId="{C22862C0-5BFB-4C46-9361-45CEA2AC5D04}"/>
          </ac:spMkLst>
        </pc:spChg>
        <pc:spChg chg="add mod">
          <ac:chgData name="Willis, Jacob Pierce - willisjp" userId="S::willisjp@dukes.jmu.edu::62e24630-76ab-4dca-bfcf-2dff86e38981" providerId="AD" clId="Web-{BBEF4CC1-4204-4E11-A2FB-3B645B6567B5}" dt="2021-10-04T23:35:49.037" v="890" actId="1076"/>
          <ac:spMkLst>
            <pc:docMk/>
            <pc:sldMk cId="2535197636" sldId="277"/>
            <ac:spMk id="10" creationId="{FE713C09-38B9-49D1-B984-1507F95A9843}"/>
          </ac:spMkLst>
        </pc:spChg>
        <pc:spChg chg="add mod">
          <ac:chgData name="Willis, Jacob Pierce - willisjp" userId="S::willisjp@dukes.jmu.edu::62e24630-76ab-4dca-bfcf-2dff86e38981" providerId="AD" clId="Web-{BBEF4CC1-4204-4E11-A2FB-3B645B6567B5}" dt="2021-10-04T23:35:49.021" v="887" actId="1076"/>
          <ac:spMkLst>
            <pc:docMk/>
            <pc:sldMk cId="2535197636" sldId="277"/>
            <ac:spMk id="11" creationId="{55104AB0-CBC6-4D89-A1C6-0950F8BC424F}"/>
          </ac:spMkLst>
        </pc:spChg>
        <pc:spChg chg="add mod">
          <ac:chgData name="Willis, Jacob Pierce - willisjp" userId="S::willisjp@dukes.jmu.edu::62e24630-76ab-4dca-bfcf-2dff86e38981" providerId="AD" clId="Web-{BBEF4CC1-4204-4E11-A2FB-3B645B6567B5}" dt="2021-10-04T23:36:41.804" v="978" actId="14100"/>
          <ac:spMkLst>
            <pc:docMk/>
            <pc:sldMk cId="2535197636" sldId="277"/>
            <ac:spMk id="12" creationId="{7C8F504E-F842-40FE-93DC-6C729DCD1D43}"/>
          </ac:spMkLst>
        </pc:spChg>
        <pc:spChg chg="add mod">
          <ac:chgData name="Willis, Jacob Pierce - willisjp" userId="S::willisjp@dukes.jmu.edu::62e24630-76ab-4dca-bfcf-2dff86e38981" providerId="AD" clId="Web-{BBEF4CC1-4204-4E11-A2FB-3B645B6567B5}" dt="2021-10-04T23:39:16.777" v="1080" actId="14100"/>
          <ac:spMkLst>
            <pc:docMk/>
            <pc:sldMk cId="2535197636" sldId="277"/>
            <ac:spMk id="13" creationId="{DE0DFB95-F76C-4E06-94C4-CAE0F167606B}"/>
          </ac:spMkLst>
        </pc:spChg>
        <pc:spChg chg="add mod">
          <ac:chgData name="Willis, Jacob Pierce - willisjp" userId="S::willisjp@dukes.jmu.edu::62e24630-76ab-4dca-bfcf-2dff86e38981" providerId="AD" clId="Web-{BBEF4CC1-4204-4E11-A2FB-3B645B6567B5}" dt="2021-10-04T23:40:23.904" v="1142" actId="14100"/>
          <ac:spMkLst>
            <pc:docMk/>
            <pc:sldMk cId="2535197636" sldId="277"/>
            <ac:spMk id="14" creationId="{61B27312-3F55-4853-BB85-9E2E9A9E0BBB}"/>
          </ac:spMkLst>
        </pc:spChg>
        <pc:spChg chg="add mod">
          <ac:chgData name="Willis, Jacob Pierce - willisjp" userId="S::willisjp@dukes.jmu.edu::62e24630-76ab-4dca-bfcf-2dff86e38981" providerId="AD" clId="Web-{BBEF4CC1-4204-4E11-A2FB-3B645B6567B5}" dt="2021-10-04T23:41:11.843" v="1191" actId="14100"/>
          <ac:spMkLst>
            <pc:docMk/>
            <pc:sldMk cId="2535197636" sldId="277"/>
            <ac:spMk id="15" creationId="{7BF26693-EACD-4D07-927B-B00C8B66E64C}"/>
          </ac:spMkLst>
        </pc:spChg>
        <pc:spChg chg="add mod">
          <ac:chgData name="Willis, Jacob Pierce - willisjp" userId="S::willisjp@dukes.jmu.edu::62e24630-76ab-4dca-bfcf-2dff86e38981" providerId="AD" clId="Web-{BBEF4CC1-4204-4E11-A2FB-3B645B6567B5}" dt="2021-10-04T23:42:27.095" v="1248" actId="14100"/>
          <ac:spMkLst>
            <pc:docMk/>
            <pc:sldMk cId="2535197636" sldId="277"/>
            <ac:spMk id="16" creationId="{77FBBC5F-E1C7-4DD7-AE36-5660355CFC8C}"/>
          </ac:spMkLst>
        </pc:spChg>
        <pc:spChg chg="add mod">
          <ac:chgData name="Willis, Jacob Pierce - willisjp" userId="S::willisjp@dukes.jmu.edu::62e24630-76ab-4dca-bfcf-2dff86e38981" providerId="AD" clId="Web-{BBEF4CC1-4204-4E11-A2FB-3B645B6567B5}" dt="2021-10-04T23:49:38.654" v="1565" actId="20577"/>
          <ac:spMkLst>
            <pc:docMk/>
            <pc:sldMk cId="2535197636" sldId="277"/>
            <ac:spMk id="17" creationId="{AF7AEF70-4E1F-405E-9ADA-3725590AF2AE}"/>
          </ac:spMkLst>
        </pc:spChg>
      </pc:sldChg>
      <pc:sldChg chg="addSp modSp">
        <pc:chgData name="Willis, Jacob Pierce - willisjp" userId="S::willisjp@dukes.jmu.edu::62e24630-76ab-4dca-bfcf-2dff86e38981" providerId="AD" clId="Web-{BBEF4CC1-4204-4E11-A2FB-3B645B6567B5}" dt="2021-10-05T00:07:31.185" v="2183"/>
        <pc:sldMkLst>
          <pc:docMk/>
          <pc:sldMk cId="2174087441" sldId="278"/>
        </pc:sldMkLst>
        <pc:graphicFrameChg chg="add mod modGraphic">
          <ac:chgData name="Willis, Jacob Pierce - willisjp" userId="S::willisjp@dukes.jmu.edu::62e24630-76ab-4dca-bfcf-2dff86e38981" providerId="AD" clId="Web-{BBEF4CC1-4204-4E11-A2FB-3B645B6567B5}" dt="2021-10-05T00:07:31.185" v="2183"/>
          <ac:graphicFrameMkLst>
            <pc:docMk/>
            <pc:sldMk cId="2174087441" sldId="278"/>
            <ac:graphicFrameMk id="3" creationId="{F01288EA-C158-46AF-8050-67C437E6EADD}"/>
          </ac:graphicFrameMkLst>
        </pc:graphicFrameChg>
      </pc:sldChg>
      <pc:sldChg chg="addSp delSp modSp">
        <pc:chgData name="Willis, Jacob Pierce - willisjp" userId="S::willisjp@dukes.jmu.edu::62e24630-76ab-4dca-bfcf-2dff86e38981" providerId="AD" clId="Web-{BBEF4CC1-4204-4E11-A2FB-3B645B6567B5}" dt="2021-10-05T00:20:30.021" v="2319"/>
        <pc:sldMkLst>
          <pc:docMk/>
          <pc:sldMk cId="1179360469" sldId="285"/>
        </pc:sldMkLst>
        <pc:spChg chg="add mod">
          <ac:chgData name="Willis, Jacob Pierce - willisjp" userId="S::willisjp@dukes.jmu.edu::62e24630-76ab-4dca-bfcf-2dff86e38981" providerId="AD" clId="Web-{BBEF4CC1-4204-4E11-A2FB-3B645B6567B5}" dt="2021-10-05T00:20:23.302" v="2309" actId="1076"/>
          <ac:spMkLst>
            <pc:docMk/>
            <pc:sldMk cId="1179360469" sldId="285"/>
            <ac:spMk id="3" creationId="{67C1DFFF-710F-458C-94F5-018AD13F7ABA}"/>
          </ac:spMkLst>
        </pc:spChg>
        <pc:spChg chg="add mod">
          <ac:chgData name="Willis, Jacob Pierce - willisjp" userId="S::willisjp@dukes.jmu.edu::62e24630-76ab-4dca-bfcf-2dff86e38981" providerId="AD" clId="Web-{BBEF4CC1-4204-4E11-A2FB-3B645B6567B5}" dt="2021-10-05T00:20:23.302" v="2310" actId="1076"/>
          <ac:spMkLst>
            <pc:docMk/>
            <pc:sldMk cId="1179360469" sldId="285"/>
            <ac:spMk id="4" creationId="{41DEB61B-E093-44B3-B635-9C6EB163EDE3}"/>
          </ac:spMkLst>
        </pc:spChg>
        <pc:spChg chg="add mod">
          <ac:chgData name="Willis, Jacob Pierce - willisjp" userId="S::willisjp@dukes.jmu.edu::62e24630-76ab-4dca-bfcf-2dff86e38981" providerId="AD" clId="Web-{BBEF4CC1-4204-4E11-A2FB-3B645B6567B5}" dt="2021-10-05T00:20:23.317" v="2311" actId="1076"/>
          <ac:spMkLst>
            <pc:docMk/>
            <pc:sldMk cId="1179360469" sldId="285"/>
            <ac:spMk id="5" creationId="{7B9DEAF7-3D60-41FC-A033-D22807D44F55}"/>
          </ac:spMkLst>
        </pc:spChg>
        <pc:spChg chg="add mod">
          <ac:chgData name="Willis, Jacob Pierce - willisjp" userId="S::willisjp@dukes.jmu.edu::62e24630-76ab-4dca-bfcf-2dff86e38981" providerId="AD" clId="Web-{BBEF4CC1-4204-4E11-A2FB-3B645B6567B5}" dt="2021-10-05T00:20:26.786" v="2318" actId="14100"/>
          <ac:spMkLst>
            <pc:docMk/>
            <pc:sldMk cId="1179360469" sldId="285"/>
            <ac:spMk id="6" creationId="{EF86DDF9-CB4F-48E6-9AD8-70122E7E0C1B}"/>
          </ac:spMkLst>
        </pc:spChg>
        <pc:spChg chg="add mod">
          <ac:chgData name="Willis, Jacob Pierce - willisjp" userId="S::willisjp@dukes.jmu.edu::62e24630-76ab-4dca-bfcf-2dff86e38981" providerId="AD" clId="Web-{BBEF4CC1-4204-4E11-A2FB-3B645B6567B5}" dt="2021-10-05T00:20:23.317" v="2312" actId="1076"/>
          <ac:spMkLst>
            <pc:docMk/>
            <pc:sldMk cId="1179360469" sldId="285"/>
            <ac:spMk id="7" creationId="{A4EA0BD4-7160-45DC-9098-5A39E38AFE5A}"/>
          </ac:spMkLst>
        </pc:spChg>
        <pc:spChg chg="add mod">
          <ac:chgData name="Willis, Jacob Pierce - willisjp" userId="S::willisjp@dukes.jmu.edu::62e24630-76ab-4dca-bfcf-2dff86e38981" providerId="AD" clId="Web-{BBEF4CC1-4204-4E11-A2FB-3B645B6567B5}" dt="2021-10-05T00:20:23.317" v="2313" actId="1076"/>
          <ac:spMkLst>
            <pc:docMk/>
            <pc:sldMk cId="1179360469" sldId="285"/>
            <ac:spMk id="8" creationId="{4EAFEB1A-6322-4CDB-892D-F36C3D6D94EA}"/>
          </ac:spMkLst>
        </pc:spChg>
        <pc:spChg chg="add mod">
          <ac:chgData name="Willis, Jacob Pierce - willisjp" userId="S::willisjp@dukes.jmu.edu::62e24630-76ab-4dca-bfcf-2dff86e38981" providerId="AD" clId="Web-{BBEF4CC1-4204-4E11-A2FB-3B645B6567B5}" dt="2021-10-05T00:20:23.333" v="2314" actId="1076"/>
          <ac:spMkLst>
            <pc:docMk/>
            <pc:sldMk cId="1179360469" sldId="285"/>
            <ac:spMk id="9" creationId="{E51CE995-B312-4DEA-9AF9-677E2448C441}"/>
          </ac:spMkLst>
        </pc:spChg>
        <pc:spChg chg="add del">
          <ac:chgData name="Willis, Jacob Pierce - willisjp" userId="S::willisjp@dukes.jmu.edu::62e24630-76ab-4dca-bfcf-2dff86e38981" providerId="AD" clId="Web-{BBEF4CC1-4204-4E11-A2FB-3B645B6567B5}" dt="2021-10-05T00:19:11.253" v="2283"/>
          <ac:spMkLst>
            <pc:docMk/>
            <pc:sldMk cId="1179360469" sldId="285"/>
            <ac:spMk id="10" creationId="{3F2C2689-E6D1-4B85-A272-E97E59F7F219}"/>
          </ac:spMkLst>
        </pc:spChg>
        <pc:spChg chg="add mod">
          <ac:chgData name="Willis, Jacob Pierce - willisjp" userId="S::willisjp@dukes.jmu.edu::62e24630-76ab-4dca-bfcf-2dff86e38981" providerId="AD" clId="Web-{BBEF4CC1-4204-4E11-A2FB-3B645B6567B5}" dt="2021-10-05T00:19:30.050" v="2291" actId="20577"/>
          <ac:spMkLst>
            <pc:docMk/>
            <pc:sldMk cId="1179360469" sldId="285"/>
            <ac:spMk id="11" creationId="{3CB7E2EF-3C88-4494-9FDE-36EB6DF9AA6B}"/>
          </ac:spMkLst>
        </pc:spChg>
        <pc:spChg chg="add mod">
          <ac:chgData name="Willis, Jacob Pierce - willisjp" userId="S::willisjp@dukes.jmu.edu::62e24630-76ab-4dca-bfcf-2dff86e38981" providerId="AD" clId="Web-{BBEF4CC1-4204-4E11-A2FB-3B645B6567B5}" dt="2021-10-05T00:20:23.333" v="2315" actId="1076"/>
          <ac:spMkLst>
            <pc:docMk/>
            <pc:sldMk cId="1179360469" sldId="285"/>
            <ac:spMk id="12" creationId="{04716DE3-19F3-46E2-AEFC-F47EF19A2E89}"/>
          </ac:spMkLst>
        </pc:spChg>
        <pc:spChg chg="add mod">
          <ac:chgData name="Willis, Jacob Pierce - willisjp" userId="S::willisjp@dukes.jmu.edu::62e24630-76ab-4dca-bfcf-2dff86e38981" providerId="AD" clId="Web-{BBEF4CC1-4204-4E11-A2FB-3B645B6567B5}" dt="2021-10-05T00:20:23.349" v="2316" actId="1076"/>
          <ac:spMkLst>
            <pc:docMk/>
            <pc:sldMk cId="1179360469" sldId="285"/>
            <ac:spMk id="13" creationId="{1B350699-130E-491B-8BD9-6688D75B59EB}"/>
          </ac:spMkLst>
        </pc:spChg>
        <pc:spChg chg="add mod">
          <ac:chgData name="Willis, Jacob Pierce - willisjp" userId="S::willisjp@dukes.jmu.edu::62e24630-76ab-4dca-bfcf-2dff86e38981" providerId="AD" clId="Web-{BBEF4CC1-4204-4E11-A2FB-3B645B6567B5}" dt="2021-10-05T00:20:23.349" v="2317" actId="1076"/>
          <ac:spMkLst>
            <pc:docMk/>
            <pc:sldMk cId="1179360469" sldId="285"/>
            <ac:spMk id="14" creationId="{A58AC11B-B855-4F72-BFB7-F484C704A84E}"/>
          </ac:spMkLst>
        </pc:spChg>
        <pc:spChg chg="add">
          <ac:chgData name="Willis, Jacob Pierce - willisjp" userId="S::willisjp@dukes.jmu.edu::62e24630-76ab-4dca-bfcf-2dff86e38981" providerId="AD" clId="Web-{BBEF4CC1-4204-4E11-A2FB-3B645B6567B5}" dt="2021-10-05T00:20:30.021" v="2319"/>
          <ac:spMkLst>
            <pc:docMk/>
            <pc:sldMk cId="1179360469" sldId="285"/>
            <ac:spMk id="15" creationId="{11BF3E6C-D002-4E9E-A724-73E42AF70E2E}"/>
          </ac:spMkLst>
        </pc:spChg>
      </pc:sldChg>
      <pc:sldChg chg="modSp">
        <pc:chgData name="Willis, Jacob Pierce - willisjp" userId="S::willisjp@dukes.jmu.edu::62e24630-76ab-4dca-bfcf-2dff86e38981" providerId="AD" clId="Web-{BBEF4CC1-4204-4E11-A2FB-3B645B6567B5}" dt="2021-10-05T00:11:07.706" v="2214" actId="20577"/>
        <pc:sldMkLst>
          <pc:docMk/>
          <pc:sldMk cId="571516084" sldId="295"/>
        </pc:sldMkLst>
        <pc:spChg chg="mod">
          <ac:chgData name="Willis, Jacob Pierce - willisjp" userId="S::willisjp@dukes.jmu.edu::62e24630-76ab-4dca-bfcf-2dff86e38981" providerId="AD" clId="Web-{BBEF4CC1-4204-4E11-A2FB-3B645B6567B5}" dt="2021-10-05T00:11:07.706" v="2214" actId="20577"/>
          <ac:spMkLst>
            <pc:docMk/>
            <pc:sldMk cId="571516084" sldId="295"/>
            <ac:spMk id="3" creationId="{0FBE9F26-803F-4F10-9A0D-7F173A7FDB28}"/>
          </ac:spMkLst>
        </pc:spChg>
      </pc:sldChg>
      <pc:sldChg chg="addSp delSp modSp">
        <pc:chgData name="Willis, Jacob Pierce - willisjp" userId="S::willisjp@dukes.jmu.edu::62e24630-76ab-4dca-bfcf-2dff86e38981" providerId="AD" clId="Web-{BBEF4CC1-4204-4E11-A2FB-3B645B6567B5}" dt="2021-10-04T23:21:31.636" v="716" actId="1076"/>
        <pc:sldMkLst>
          <pc:docMk/>
          <pc:sldMk cId="4062099709" sldId="296"/>
        </pc:sldMkLst>
        <pc:spChg chg="add del mod">
          <ac:chgData name="Willis, Jacob Pierce - willisjp" userId="S::willisjp@dukes.jmu.edu::62e24630-76ab-4dca-bfcf-2dff86e38981" providerId="AD" clId="Web-{BBEF4CC1-4204-4E11-A2FB-3B645B6567B5}" dt="2021-10-04T23:02:27.698" v="40"/>
          <ac:spMkLst>
            <pc:docMk/>
            <pc:sldMk cId="4062099709" sldId="296"/>
            <ac:spMk id="3" creationId="{EE2BDB47-0271-4A04-A9E0-F12F2B04A506}"/>
          </ac:spMkLst>
        </pc:spChg>
        <pc:graphicFrameChg chg="add mod modGraphic">
          <ac:chgData name="Willis, Jacob Pierce - willisjp" userId="S::willisjp@dukes.jmu.edu::62e24630-76ab-4dca-bfcf-2dff86e38981" providerId="AD" clId="Web-{BBEF4CC1-4204-4E11-A2FB-3B645B6567B5}" dt="2021-10-04T23:21:31.636" v="716" actId="1076"/>
          <ac:graphicFrameMkLst>
            <pc:docMk/>
            <pc:sldMk cId="4062099709" sldId="296"/>
            <ac:graphicFrameMk id="4" creationId="{1E5AA8F5-E565-42C3-A0B7-71C901406E20}"/>
          </ac:graphicFrameMkLst>
        </pc:graphicFrameChg>
      </pc:sldChg>
      <pc:sldChg chg="modSp new mod setBg modShow">
        <pc:chgData name="Willis, Jacob Pierce - willisjp" userId="S::willisjp@dukes.jmu.edu::62e24630-76ab-4dca-bfcf-2dff86e38981" providerId="AD" clId="Web-{BBEF4CC1-4204-4E11-A2FB-3B645B6567B5}" dt="2021-10-05T00:13:28.353" v="2241" actId="20577"/>
        <pc:sldMkLst>
          <pc:docMk/>
          <pc:sldMk cId="1755499242" sldId="297"/>
        </pc:sldMkLst>
        <pc:spChg chg="mod">
          <ac:chgData name="Willis, Jacob Pierce - willisjp" userId="S::willisjp@dukes.jmu.edu::62e24630-76ab-4dca-bfcf-2dff86e38981" providerId="AD" clId="Web-{BBEF4CC1-4204-4E11-A2FB-3B645B6567B5}" dt="2021-10-05T00:13:28.353" v="2241" actId="20577"/>
          <ac:spMkLst>
            <pc:docMk/>
            <pc:sldMk cId="1755499242" sldId="297"/>
            <ac:spMk id="2" creationId="{04C272FA-D4C8-4B8D-A14A-C41BF4D65682}"/>
          </ac:spMkLst>
        </pc:spChg>
      </pc:sldChg>
    </pc:docChg>
  </pc:docChgLst>
  <pc:docChgLst>
    <pc:chgData name="Willis, Jacob Pierce - willisjp" userId="S::willisjp@dukes.jmu.edu::62e24630-76ab-4dca-bfcf-2dff86e38981" providerId="AD" clId="Web-{ECA6EFD1-50FC-43BA-BB56-2E388C1CB1F4}"/>
    <pc:docChg chg="modSld">
      <pc:chgData name="Willis, Jacob Pierce - willisjp" userId="S::willisjp@dukes.jmu.edu::62e24630-76ab-4dca-bfcf-2dff86e38981" providerId="AD" clId="Web-{ECA6EFD1-50FC-43BA-BB56-2E388C1CB1F4}" dt="2021-10-06T03:04:32.745" v="552" actId="20577"/>
      <pc:docMkLst>
        <pc:docMk/>
      </pc:docMkLst>
      <pc:sldChg chg="addSp delSp modSp">
        <pc:chgData name="Willis, Jacob Pierce - willisjp" userId="S::willisjp@dukes.jmu.edu::62e24630-76ab-4dca-bfcf-2dff86e38981" providerId="AD" clId="Web-{ECA6EFD1-50FC-43BA-BB56-2E388C1CB1F4}" dt="2021-10-06T03:03:53.775" v="532" actId="1076"/>
        <pc:sldMkLst>
          <pc:docMk/>
          <pc:sldMk cId="3900531699" sldId="294"/>
        </pc:sldMkLst>
        <pc:spChg chg="add del mod">
          <ac:chgData name="Willis, Jacob Pierce - willisjp" userId="S::willisjp@dukes.jmu.edu::62e24630-76ab-4dca-bfcf-2dff86e38981" providerId="AD" clId="Web-{ECA6EFD1-50FC-43BA-BB56-2E388C1CB1F4}" dt="2021-10-06T02:34:08.925" v="2"/>
          <ac:spMkLst>
            <pc:docMk/>
            <pc:sldMk cId="3900531699" sldId="294"/>
            <ac:spMk id="3" creationId="{017B4A2E-1AB1-499B-ADF0-C43AFADBE596}"/>
          </ac:spMkLst>
        </pc:spChg>
        <pc:spChg chg="add mod">
          <ac:chgData name="Willis, Jacob Pierce - willisjp" userId="S::willisjp@dukes.jmu.edu::62e24630-76ab-4dca-bfcf-2dff86e38981" providerId="AD" clId="Web-{ECA6EFD1-50FC-43BA-BB56-2E388C1CB1F4}" dt="2021-10-06T02:36:21.538" v="23" actId="20577"/>
          <ac:spMkLst>
            <pc:docMk/>
            <pc:sldMk cId="3900531699" sldId="294"/>
            <ac:spMk id="4" creationId="{F636CED4-F22A-4D7E-99A8-20383F818845}"/>
          </ac:spMkLst>
        </pc:spChg>
        <pc:spChg chg="add mod">
          <ac:chgData name="Willis, Jacob Pierce - willisjp" userId="S::willisjp@dukes.jmu.edu::62e24630-76ab-4dca-bfcf-2dff86e38981" providerId="AD" clId="Web-{ECA6EFD1-50FC-43BA-BB56-2E388C1CB1F4}" dt="2021-10-06T02:36:33.242" v="31" actId="20577"/>
          <ac:spMkLst>
            <pc:docMk/>
            <pc:sldMk cId="3900531699" sldId="294"/>
            <ac:spMk id="5" creationId="{2414C2EB-24E4-447C-9794-F235F459C8A9}"/>
          </ac:spMkLst>
        </pc:spChg>
        <pc:spChg chg="add mod">
          <ac:chgData name="Willis, Jacob Pierce - willisjp" userId="S::willisjp@dukes.jmu.edu::62e24630-76ab-4dca-bfcf-2dff86e38981" providerId="AD" clId="Web-{ECA6EFD1-50FC-43BA-BB56-2E388C1CB1F4}" dt="2021-10-06T02:36:30.351" v="29" actId="20577"/>
          <ac:spMkLst>
            <pc:docMk/>
            <pc:sldMk cId="3900531699" sldId="294"/>
            <ac:spMk id="6" creationId="{4B332A62-ED61-4825-99D0-E89EBC9C947F}"/>
          </ac:spMkLst>
        </pc:spChg>
        <pc:spChg chg="add mod">
          <ac:chgData name="Willis, Jacob Pierce - willisjp" userId="S::willisjp@dukes.jmu.edu::62e24630-76ab-4dca-bfcf-2dff86e38981" providerId="AD" clId="Web-{ECA6EFD1-50FC-43BA-BB56-2E388C1CB1F4}" dt="2021-10-06T02:36:27.070" v="27" actId="20577"/>
          <ac:spMkLst>
            <pc:docMk/>
            <pc:sldMk cId="3900531699" sldId="294"/>
            <ac:spMk id="7" creationId="{DCE8E889-E01A-4A2B-B530-2A157F89DA57}"/>
          </ac:spMkLst>
        </pc:spChg>
        <pc:spChg chg="add mod">
          <ac:chgData name="Willis, Jacob Pierce - willisjp" userId="S::willisjp@dukes.jmu.edu::62e24630-76ab-4dca-bfcf-2dff86e38981" providerId="AD" clId="Web-{ECA6EFD1-50FC-43BA-BB56-2E388C1CB1F4}" dt="2021-10-06T02:36:24.554" v="25" actId="20577"/>
          <ac:spMkLst>
            <pc:docMk/>
            <pc:sldMk cId="3900531699" sldId="294"/>
            <ac:spMk id="8" creationId="{68A4DBB1-8C98-4B4E-9E9E-23F1D3CABC02}"/>
          </ac:spMkLst>
        </pc:spChg>
        <pc:spChg chg="add mod">
          <ac:chgData name="Willis, Jacob Pierce - willisjp" userId="S::willisjp@dukes.jmu.edu::62e24630-76ab-4dca-bfcf-2dff86e38981" providerId="AD" clId="Web-{ECA6EFD1-50FC-43BA-BB56-2E388C1CB1F4}" dt="2021-10-06T02:51:32.300" v="292" actId="20577"/>
          <ac:spMkLst>
            <pc:docMk/>
            <pc:sldMk cId="3900531699" sldId="294"/>
            <ac:spMk id="9" creationId="{396C4E67-BEC5-475D-9378-68F4B87EB8C9}"/>
          </ac:spMkLst>
        </pc:spChg>
        <pc:spChg chg="add mod">
          <ac:chgData name="Willis, Jacob Pierce - willisjp" userId="S::willisjp@dukes.jmu.edu::62e24630-76ab-4dca-bfcf-2dff86e38981" providerId="AD" clId="Web-{ECA6EFD1-50FC-43BA-BB56-2E388C1CB1F4}" dt="2021-10-06T02:54:06.585" v="366" actId="20577"/>
          <ac:spMkLst>
            <pc:docMk/>
            <pc:sldMk cId="3900531699" sldId="294"/>
            <ac:spMk id="10" creationId="{0CEE0909-7552-4EFD-B085-133695E130C7}"/>
          </ac:spMkLst>
        </pc:spChg>
        <pc:spChg chg="add mod">
          <ac:chgData name="Willis, Jacob Pierce - willisjp" userId="S::willisjp@dukes.jmu.edu::62e24630-76ab-4dca-bfcf-2dff86e38981" providerId="AD" clId="Web-{ECA6EFD1-50FC-43BA-BB56-2E388C1CB1F4}" dt="2021-10-06T02:57:30.982" v="456" actId="20577"/>
          <ac:spMkLst>
            <pc:docMk/>
            <pc:sldMk cId="3900531699" sldId="294"/>
            <ac:spMk id="11" creationId="{3AF580D4-9E84-4BA8-AE2E-93ED6E2D4A4D}"/>
          </ac:spMkLst>
        </pc:spChg>
        <pc:spChg chg="add mod">
          <ac:chgData name="Willis, Jacob Pierce - willisjp" userId="S::willisjp@dukes.jmu.edu::62e24630-76ab-4dca-bfcf-2dff86e38981" providerId="AD" clId="Web-{ECA6EFD1-50FC-43BA-BB56-2E388C1CB1F4}" dt="2021-10-06T03:00:07.815" v="486" actId="20577"/>
          <ac:spMkLst>
            <pc:docMk/>
            <pc:sldMk cId="3900531699" sldId="294"/>
            <ac:spMk id="12" creationId="{4B807E86-B70A-467C-A8CA-C2154452F5F5}"/>
          </ac:spMkLst>
        </pc:spChg>
        <pc:spChg chg="add mod">
          <ac:chgData name="Willis, Jacob Pierce - willisjp" userId="S::willisjp@dukes.jmu.edu::62e24630-76ab-4dca-bfcf-2dff86e38981" providerId="AD" clId="Web-{ECA6EFD1-50FC-43BA-BB56-2E388C1CB1F4}" dt="2021-10-06T03:02:25.350" v="517" actId="20577"/>
          <ac:spMkLst>
            <pc:docMk/>
            <pc:sldMk cId="3900531699" sldId="294"/>
            <ac:spMk id="13" creationId="{0E38AC9E-5839-49C3-8F9D-EF7DB37165CA}"/>
          </ac:spMkLst>
        </pc:spChg>
        <pc:spChg chg="add mod">
          <ac:chgData name="Willis, Jacob Pierce - willisjp" userId="S::willisjp@dukes.jmu.edu::62e24630-76ab-4dca-bfcf-2dff86e38981" providerId="AD" clId="Web-{ECA6EFD1-50FC-43BA-BB56-2E388C1CB1F4}" dt="2021-10-06T03:03:53.775" v="532" actId="1076"/>
          <ac:spMkLst>
            <pc:docMk/>
            <pc:sldMk cId="3900531699" sldId="294"/>
            <ac:spMk id="14" creationId="{7A76F717-CF57-493E-9C81-9F0BDC668148}"/>
          </ac:spMkLst>
        </pc:spChg>
      </pc:sldChg>
      <pc:sldChg chg="modSp">
        <pc:chgData name="Willis, Jacob Pierce - willisjp" userId="S::willisjp@dukes.jmu.edu::62e24630-76ab-4dca-bfcf-2dff86e38981" providerId="AD" clId="Web-{ECA6EFD1-50FC-43BA-BB56-2E388C1CB1F4}" dt="2021-10-06T03:04:32.745" v="552" actId="20577"/>
        <pc:sldMkLst>
          <pc:docMk/>
          <pc:sldMk cId="2999574961" sldId="299"/>
        </pc:sldMkLst>
        <pc:spChg chg="mod">
          <ac:chgData name="Willis, Jacob Pierce - willisjp" userId="S::willisjp@dukes.jmu.edu::62e24630-76ab-4dca-bfcf-2dff86e38981" providerId="AD" clId="Web-{ECA6EFD1-50FC-43BA-BB56-2E388C1CB1F4}" dt="2021-10-06T03:04:32.745" v="552" actId="20577"/>
          <ac:spMkLst>
            <pc:docMk/>
            <pc:sldMk cId="2999574961" sldId="299"/>
            <ac:spMk id="3" creationId="{0FBE9F26-803F-4F10-9A0D-7F173A7FDB28}"/>
          </ac:spMkLst>
        </pc:spChg>
      </pc:sldChg>
    </pc:docChg>
  </pc:docChgLst>
  <pc:docChgLst>
    <pc:chgData name="Zeltner, Erik Logan - zeltneel" userId="S::zeltneel@dukes.jmu.edu::0d0ebed3-8e80-4d6c-95a8-b0f61fde4643" providerId="AD" clId="Web-{F8631222-16C3-44DC-97AE-37B91D403D93}"/>
    <pc:docChg chg="modSld">
      <pc:chgData name="Zeltner, Erik Logan - zeltneel" userId="S::zeltneel@dukes.jmu.edu::0d0ebed3-8e80-4d6c-95a8-b0f61fde4643" providerId="AD" clId="Web-{F8631222-16C3-44DC-97AE-37B91D403D93}" dt="2021-09-30T04:05:14.599" v="125" actId="1076"/>
      <pc:docMkLst>
        <pc:docMk/>
      </pc:docMkLst>
      <pc:sldChg chg="addSp delSp modSp">
        <pc:chgData name="Zeltner, Erik Logan - zeltneel" userId="S::zeltneel@dukes.jmu.edu::0d0ebed3-8e80-4d6c-95a8-b0f61fde4643" providerId="AD" clId="Web-{F8631222-16C3-44DC-97AE-37B91D403D93}" dt="2021-09-30T04:05:14.599" v="125" actId="1076"/>
        <pc:sldMkLst>
          <pc:docMk/>
          <pc:sldMk cId="2991969026" sldId="262"/>
        </pc:sldMkLst>
        <pc:spChg chg="add mod">
          <ac:chgData name="Zeltner, Erik Logan - zeltneel" userId="S::zeltneel@dukes.jmu.edu::0d0ebed3-8e80-4d6c-95a8-b0f61fde4643" providerId="AD" clId="Web-{F8631222-16C3-44DC-97AE-37B91D403D93}" dt="2021-09-30T03:55:04.870" v="33"/>
          <ac:spMkLst>
            <pc:docMk/>
            <pc:sldMk cId="2991969026" sldId="262"/>
            <ac:spMk id="6" creationId="{8A2E1BBD-8933-4613-B35C-00DCC3B6828B}"/>
          </ac:spMkLst>
        </pc:spChg>
        <pc:spChg chg="add mod">
          <ac:chgData name="Zeltner, Erik Logan - zeltneel" userId="S::zeltneel@dukes.jmu.edu::0d0ebed3-8e80-4d6c-95a8-b0f61fde4643" providerId="AD" clId="Web-{F8631222-16C3-44DC-97AE-37B91D403D93}" dt="2021-09-30T03:54:28.118" v="25" actId="20577"/>
          <ac:spMkLst>
            <pc:docMk/>
            <pc:sldMk cId="2991969026" sldId="262"/>
            <ac:spMk id="8" creationId="{4D93CC8C-E443-4E1B-947B-D2361BD2B402}"/>
          </ac:spMkLst>
        </pc:spChg>
        <pc:spChg chg="add mod">
          <ac:chgData name="Zeltner, Erik Logan - zeltneel" userId="S::zeltneel@dukes.jmu.edu::0d0ebed3-8e80-4d6c-95a8-b0f61fde4643" providerId="AD" clId="Web-{F8631222-16C3-44DC-97AE-37B91D403D93}" dt="2021-09-30T03:54:37.493" v="27" actId="1076"/>
          <ac:spMkLst>
            <pc:docMk/>
            <pc:sldMk cId="2991969026" sldId="262"/>
            <ac:spMk id="9" creationId="{BAF3F303-363F-426A-A28D-B8F67A7C6189}"/>
          </ac:spMkLst>
        </pc:spChg>
        <pc:spChg chg="add mod">
          <ac:chgData name="Zeltner, Erik Logan - zeltneel" userId="S::zeltneel@dukes.jmu.edu::0d0ebed3-8e80-4d6c-95a8-b0f61fde4643" providerId="AD" clId="Web-{F8631222-16C3-44DC-97AE-37B91D403D93}" dt="2021-09-30T03:54:48.135" v="31" actId="20577"/>
          <ac:spMkLst>
            <pc:docMk/>
            <pc:sldMk cId="2991969026" sldId="262"/>
            <ac:spMk id="10" creationId="{71721F5C-4EEE-4447-B740-0AC118C4F853}"/>
          </ac:spMkLst>
        </pc:spChg>
        <pc:spChg chg="add mod">
          <ac:chgData name="Zeltner, Erik Logan - zeltneel" userId="S::zeltneel@dukes.jmu.edu::0d0ebed3-8e80-4d6c-95a8-b0f61fde4643" providerId="AD" clId="Web-{F8631222-16C3-44DC-97AE-37B91D403D93}" dt="2021-09-30T03:57:03.113" v="40" actId="14100"/>
          <ac:spMkLst>
            <pc:docMk/>
            <pc:sldMk cId="2991969026" sldId="262"/>
            <ac:spMk id="11" creationId="{77466353-7CB5-4B15-AE0E-AD3A1C5A5603}"/>
          </ac:spMkLst>
        </pc:spChg>
        <pc:spChg chg="add mod ord">
          <ac:chgData name="Zeltner, Erik Logan - zeltneel" userId="S::zeltneel@dukes.jmu.edu::0d0ebed3-8e80-4d6c-95a8-b0f61fde4643" providerId="AD" clId="Web-{F8631222-16C3-44DC-97AE-37B91D403D93}" dt="2021-09-30T04:04:13.064" v="115"/>
          <ac:spMkLst>
            <pc:docMk/>
            <pc:sldMk cId="2991969026" sldId="262"/>
            <ac:spMk id="12" creationId="{FB95FE20-5DF2-44F7-84C4-9FF9E9EB38B4}"/>
          </ac:spMkLst>
        </pc:spChg>
        <pc:spChg chg="add mod">
          <ac:chgData name="Zeltner, Erik Logan - zeltneel" userId="S::zeltneel@dukes.jmu.edu::0d0ebed3-8e80-4d6c-95a8-b0f61fde4643" providerId="AD" clId="Web-{F8631222-16C3-44DC-97AE-37B91D403D93}" dt="2021-09-30T04:04:16.970" v="116"/>
          <ac:spMkLst>
            <pc:docMk/>
            <pc:sldMk cId="2991969026" sldId="262"/>
            <ac:spMk id="13" creationId="{D86EFAC6-CE62-48E4-9DED-B1ECE4694D8D}"/>
          </ac:spMkLst>
        </pc:spChg>
        <pc:spChg chg="add mod">
          <ac:chgData name="Zeltner, Erik Logan - zeltneel" userId="S::zeltneel@dukes.jmu.edu::0d0ebed3-8e80-4d6c-95a8-b0f61fde4643" providerId="AD" clId="Web-{F8631222-16C3-44DC-97AE-37B91D403D93}" dt="2021-09-30T04:04:21.299" v="117"/>
          <ac:spMkLst>
            <pc:docMk/>
            <pc:sldMk cId="2991969026" sldId="262"/>
            <ac:spMk id="14" creationId="{E5E83DD2-DC1A-4834-B160-A2890844B1C3}"/>
          </ac:spMkLst>
        </pc:spChg>
        <pc:spChg chg="add mod">
          <ac:chgData name="Zeltner, Erik Logan - zeltneel" userId="S::zeltneel@dukes.jmu.edu::0d0ebed3-8e80-4d6c-95a8-b0f61fde4643" providerId="AD" clId="Web-{F8631222-16C3-44DC-97AE-37B91D403D93}" dt="2021-09-30T04:04:09.454" v="114"/>
          <ac:spMkLst>
            <pc:docMk/>
            <pc:sldMk cId="2991969026" sldId="262"/>
            <ac:spMk id="15" creationId="{13E1F69E-D204-4F7B-82D2-B8CDB0F7D1C1}"/>
          </ac:spMkLst>
        </pc:spChg>
        <pc:spChg chg="add mod">
          <ac:chgData name="Zeltner, Erik Logan - zeltneel" userId="S::zeltneel@dukes.jmu.edu::0d0ebed3-8e80-4d6c-95a8-b0f61fde4643" providerId="AD" clId="Web-{F8631222-16C3-44DC-97AE-37B91D403D93}" dt="2021-09-30T04:02:27.697" v="85" actId="14100"/>
          <ac:spMkLst>
            <pc:docMk/>
            <pc:sldMk cId="2991969026" sldId="262"/>
            <ac:spMk id="16" creationId="{182C1BF2-134E-473B-820E-A800EA239F85}"/>
          </ac:spMkLst>
        </pc:spChg>
        <pc:spChg chg="add mod">
          <ac:chgData name="Zeltner, Erik Logan - zeltneel" userId="S::zeltneel@dukes.jmu.edu::0d0ebed3-8e80-4d6c-95a8-b0f61fde4643" providerId="AD" clId="Web-{F8631222-16C3-44DC-97AE-37B91D403D93}" dt="2021-09-30T04:04:04.095" v="113"/>
          <ac:spMkLst>
            <pc:docMk/>
            <pc:sldMk cId="2991969026" sldId="262"/>
            <ac:spMk id="17" creationId="{10F97C0E-FE8B-4D80-8456-B9057B08D494}"/>
          </ac:spMkLst>
        </pc:spChg>
        <pc:spChg chg="add mod ord">
          <ac:chgData name="Zeltner, Erik Logan - zeltneel" userId="S::zeltneel@dukes.jmu.edu::0d0ebed3-8e80-4d6c-95a8-b0f61fde4643" providerId="AD" clId="Web-{F8631222-16C3-44DC-97AE-37B91D403D93}" dt="2021-09-30T04:03:59.125" v="112"/>
          <ac:spMkLst>
            <pc:docMk/>
            <pc:sldMk cId="2991969026" sldId="262"/>
            <ac:spMk id="18" creationId="{68A453EA-1D23-482E-A137-70358B26FAFD}"/>
          </ac:spMkLst>
        </pc:spChg>
        <pc:spChg chg="add mod ord">
          <ac:chgData name="Zeltner, Erik Logan - zeltneel" userId="S::zeltneel@dukes.jmu.edu::0d0ebed3-8e80-4d6c-95a8-b0f61fde4643" providerId="AD" clId="Web-{F8631222-16C3-44DC-97AE-37B91D403D93}" dt="2021-09-30T04:04:56.723" v="123"/>
          <ac:spMkLst>
            <pc:docMk/>
            <pc:sldMk cId="2991969026" sldId="262"/>
            <ac:spMk id="19" creationId="{BA5EDFB3-6B5D-4CBE-ADA8-3CA15DC3E855}"/>
          </ac:spMkLst>
        </pc:spChg>
        <pc:spChg chg="add mod">
          <ac:chgData name="Zeltner, Erik Logan - zeltneel" userId="S::zeltneel@dukes.jmu.edu::0d0ebed3-8e80-4d6c-95a8-b0f61fde4643" providerId="AD" clId="Web-{F8631222-16C3-44DC-97AE-37B91D403D93}" dt="2021-09-30T04:05:14.599" v="125" actId="1076"/>
          <ac:spMkLst>
            <pc:docMk/>
            <pc:sldMk cId="2991969026" sldId="262"/>
            <ac:spMk id="20" creationId="{4A31C778-2D85-42FE-8994-BE8061C876E4}"/>
          </ac:spMkLst>
        </pc:spChg>
        <pc:cxnChg chg="mod">
          <ac:chgData name="Zeltner, Erik Logan - zeltneel" userId="S::zeltneel@dukes.jmu.edu::0d0ebed3-8e80-4d6c-95a8-b0f61fde4643" providerId="AD" clId="Web-{F8631222-16C3-44DC-97AE-37B91D403D93}" dt="2021-09-30T03:48:46.295" v="3" actId="1076"/>
          <ac:cxnSpMkLst>
            <pc:docMk/>
            <pc:sldMk cId="2991969026" sldId="262"/>
            <ac:cxnSpMk id="3" creationId="{60830963-8E03-4DF7-8935-67B76EC53FC7}"/>
          </ac:cxnSpMkLst>
        </pc:cxnChg>
        <pc:cxnChg chg="mod">
          <ac:chgData name="Zeltner, Erik Logan - zeltneel" userId="S::zeltneel@dukes.jmu.edu::0d0ebed3-8e80-4d6c-95a8-b0f61fde4643" providerId="AD" clId="Web-{F8631222-16C3-44DC-97AE-37B91D403D93}" dt="2021-09-30T03:48:46.295" v="4" actId="1076"/>
          <ac:cxnSpMkLst>
            <pc:docMk/>
            <pc:sldMk cId="2991969026" sldId="262"/>
            <ac:cxnSpMk id="4" creationId="{91084BFB-0AFF-4FED-AB66-61882EFD5856}"/>
          </ac:cxnSpMkLst>
        </pc:cxnChg>
        <pc:cxnChg chg="mod">
          <ac:chgData name="Zeltner, Erik Logan - zeltneel" userId="S::zeltneel@dukes.jmu.edu::0d0ebed3-8e80-4d6c-95a8-b0f61fde4643" providerId="AD" clId="Web-{F8631222-16C3-44DC-97AE-37B91D403D93}" dt="2021-09-30T04:01:55.664" v="77" actId="1076"/>
          <ac:cxnSpMkLst>
            <pc:docMk/>
            <pc:sldMk cId="2991969026" sldId="262"/>
            <ac:cxnSpMk id="5" creationId="{DC1302FC-0EDD-4932-A169-2E85DC89162F}"/>
          </ac:cxnSpMkLst>
        </pc:cxnChg>
        <pc:cxnChg chg="add del">
          <ac:chgData name="Zeltner, Erik Logan - zeltneel" userId="S::zeltneel@dukes.jmu.edu::0d0ebed3-8e80-4d6c-95a8-b0f61fde4643" providerId="AD" clId="Web-{F8631222-16C3-44DC-97AE-37B91D403D93}" dt="2021-09-30T03:54:10.929" v="20"/>
          <ac:cxnSpMkLst>
            <pc:docMk/>
            <pc:sldMk cId="2991969026" sldId="262"/>
            <ac:cxnSpMk id="7" creationId="{4F02D964-346B-498E-A2EA-3154A7440896}"/>
          </ac:cxnSpMkLst>
        </pc:cxnChg>
      </pc:sldChg>
    </pc:docChg>
  </pc:docChgLst>
  <pc:docChgLst>
    <pc:chgData name="Zeltner, Erik Logan - zeltneel" userId="S::zeltneel@dukes.jmu.edu::0d0ebed3-8e80-4d6c-95a8-b0f61fde4643" providerId="AD" clId="Web-{7CF2DF92-4D41-457A-B29E-4F7A0329762F}"/>
    <pc:docChg chg="modSld sldOrd">
      <pc:chgData name="Zeltner, Erik Logan - zeltneel" userId="S::zeltneel@dukes.jmu.edu::0d0ebed3-8e80-4d6c-95a8-b0f61fde4643" providerId="AD" clId="Web-{7CF2DF92-4D41-457A-B29E-4F7A0329762F}" dt="2021-10-05T21:12:50.550" v="112" actId="20577"/>
      <pc:docMkLst>
        <pc:docMk/>
      </pc:docMkLst>
      <pc:sldChg chg="addSp delSp modSp">
        <pc:chgData name="Zeltner, Erik Logan - zeltneel" userId="S::zeltneel@dukes.jmu.edu::0d0ebed3-8e80-4d6c-95a8-b0f61fde4643" providerId="AD" clId="Web-{7CF2DF92-4D41-457A-B29E-4F7A0329762F}" dt="2021-10-05T21:08:46.028" v="39" actId="1076"/>
        <pc:sldMkLst>
          <pc:docMk/>
          <pc:sldMk cId="2535197636" sldId="277"/>
        </pc:sldMkLst>
        <pc:spChg chg="del">
          <ac:chgData name="Zeltner, Erik Logan - zeltneel" userId="S::zeltneel@dukes.jmu.edu::0d0ebed3-8e80-4d6c-95a8-b0f61fde4643" providerId="AD" clId="Web-{7CF2DF92-4D41-457A-B29E-4F7A0329762F}" dt="2021-10-05T21:08:12.277" v="30"/>
          <ac:spMkLst>
            <pc:docMk/>
            <pc:sldMk cId="2535197636" sldId="277"/>
            <ac:spMk id="3" creationId="{47B01BA2-FE07-4120-8416-16B0BB370170}"/>
          </ac:spMkLst>
        </pc:spChg>
        <pc:spChg chg="add mod">
          <ac:chgData name="Zeltner, Erik Logan - zeltneel" userId="S::zeltneel@dukes.jmu.edu::0d0ebed3-8e80-4d6c-95a8-b0f61fde4643" providerId="AD" clId="Web-{7CF2DF92-4D41-457A-B29E-4F7A0329762F}" dt="2021-10-05T21:08:46.028" v="39" actId="1076"/>
          <ac:spMkLst>
            <pc:docMk/>
            <pc:sldMk cId="2535197636" sldId="277"/>
            <ac:spMk id="4" creationId="{173D2C02-F56B-478D-BB7A-58C075B3BE1F}"/>
          </ac:spMkLst>
        </pc:spChg>
      </pc:sldChg>
      <pc:sldChg chg="addSp modSp">
        <pc:chgData name="Zeltner, Erik Logan - zeltneel" userId="S::zeltneel@dukes.jmu.edu::0d0ebed3-8e80-4d6c-95a8-b0f61fde4643" providerId="AD" clId="Web-{7CF2DF92-4D41-457A-B29E-4F7A0329762F}" dt="2021-10-05T21:07:17.150" v="17" actId="1076"/>
        <pc:sldMkLst>
          <pc:docMk/>
          <pc:sldMk cId="2174087441" sldId="278"/>
        </pc:sldMkLst>
        <pc:spChg chg="add mod">
          <ac:chgData name="Zeltner, Erik Logan - zeltneel" userId="S::zeltneel@dukes.jmu.edu::0d0ebed3-8e80-4d6c-95a8-b0f61fde4643" providerId="AD" clId="Web-{7CF2DF92-4D41-457A-B29E-4F7A0329762F}" dt="2021-10-05T21:07:17.150" v="17" actId="1076"/>
          <ac:spMkLst>
            <pc:docMk/>
            <pc:sldMk cId="2174087441" sldId="278"/>
            <ac:spMk id="5" creationId="{294E9808-A631-4388-AC21-238C78E25319}"/>
          </ac:spMkLst>
        </pc:spChg>
      </pc:sldChg>
      <pc:sldChg chg="modSp">
        <pc:chgData name="Zeltner, Erik Logan - zeltneel" userId="S::zeltneel@dukes.jmu.edu::0d0ebed3-8e80-4d6c-95a8-b0f61fde4643" providerId="AD" clId="Web-{7CF2DF92-4D41-457A-B29E-4F7A0329762F}" dt="2021-10-05T21:12:36.518" v="109" actId="20577"/>
        <pc:sldMkLst>
          <pc:docMk/>
          <pc:sldMk cId="571516084" sldId="295"/>
        </pc:sldMkLst>
        <pc:spChg chg="mod">
          <ac:chgData name="Zeltner, Erik Logan - zeltneel" userId="S::zeltneel@dukes.jmu.edu::0d0ebed3-8e80-4d6c-95a8-b0f61fde4643" providerId="AD" clId="Web-{7CF2DF92-4D41-457A-B29E-4F7A0329762F}" dt="2021-10-05T21:12:36.518" v="109" actId="20577"/>
          <ac:spMkLst>
            <pc:docMk/>
            <pc:sldMk cId="571516084" sldId="295"/>
            <ac:spMk id="3" creationId="{0FBE9F26-803F-4F10-9A0D-7F173A7FDB28}"/>
          </ac:spMkLst>
        </pc:spChg>
      </pc:sldChg>
      <pc:sldChg chg="ord">
        <pc:chgData name="Zeltner, Erik Logan - zeltneel" userId="S::zeltneel@dukes.jmu.edu::0d0ebed3-8e80-4d6c-95a8-b0f61fde4643" providerId="AD" clId="Web-{7CF2DF92-4D41-457A-B29E-4F7A0329762F}" dt="2021-10-05T21:11:47.689" v="89"/>
        <pc:sldMkLst>
          <pc:docMk/>
          <pc:sldMk cId="3605286896" sldId="298"/>
        </pc:sldMkLst>
      </pc:sldChg>
      <pc:sldChg chg="modSp">
        <pc:chgData name="Zeltner, Erik Logan - zeltneel" userId="S::zeltneel@dukes.jmu.edu::0d0ebed3-8e80-4d6c-95a8-b0f61fde4643" providerId="AD" clId="Web-{7CF2DF92-4D41-457A-B29E-4F7A0329762F}" dt="2021-10-05T21:12:50.550" v="112" actId="20577"/>
        <pc:sldMkLst>
          <pc:docMk/>
          <pc:sldMk cId="2999574961" sldId="299"/>
        </pc:sldMkLst>
        <pc:spChg chg="mod">
          <ac:chgData name="Zeltner, Erik Logan - zeltneel" userId="S::zeltneel@dukes.jmu.edu::0d0ebed3-8e80-4d6c-95a8-b0f61fde4643" providerId="AD" clId="Web-{7CF2DF92-4D41-457A-B29E-4F7A0329762F}" dt="2021-10-05T21:12:50.550" v="112" actId="20577"/>
          <ac:spMkLst>
            <pc:docMk/>
            <pc:sldMk cId="2999574961" sldId="299"/>
            <ac:spMk id="3" creationId="{0FBE9F26-803F-4F10-9A0D-7F173A7FDB28}"/>
          </ac:spMkLst>
        </pc:spChg>
      </pc:sldChg>
    </pc:docChg>
  </pc:docChgLst>
  <pc:docChgLst>
    <pc:chgData name="Zeltner, Erik Logan - zeltneel" userId="S::zeltneel@dukes.jmu.edu::0d0ebed3-8e80-4d6c-95a8-b0f61fde4643" providerId="AD" clId="Web-{361BD5C4-73B2-458D-A329-93A3F2971A1D}"/>
    <pc:docChg chg="addSld modSld">
      <pc:chgData name="Zeltner, Erik Logan - zeltneel" userId="S::zeltneel@dukes.jmu.edu::0d0ebed3-8e80-4d6c-95a8-b0f61fde4643" providerId="AD" clId="Web-{361BD5C4-73B2-458D-A329-93A3F2971A1D}" dt="2021-10-05T14:41:48.293" v="180" actId="20577"/>
      <pc:docMkLst>
        <pc:docMk/>
      </pc:docMkLst>
      <pc:sldChg chg="modSp">
        <pc:chgData name="Zeltner, Erik Logan - zeltneel" userId="S::zeltneel@dukes.jmu.edu::0d0ebed3-8e80-4d6c-95a8-b0f61fde4643" providerId="AD" clId="Web-{361BD5C4-73B2-458D-A329-93A3F2971A1D}" dt="2021-10-05T14:41:48.293" v="180" actId="20577"/>
        <pc:sldMkLst>
          <pc:docMk/>
          <pc:sldMk cId="2865055268" sldId="276"/>
        </pc:sldMkLst>
        <pc:spChg chg="mod">
          <ac:chgData name="Zeltner, Erik Logan - zeltneel" userId="S::zeltneel@dukes.jmu.edu::0d0ebed3-8e80-4d6c-95a8-b0f61fde4643" providerId="AD" clId="Web-{361BD5C4-73B2-458D-A329-93A3F2971A1D}" dt="2021-10-05T14:41:48.293" v="180" actId="20577"/>
          <ac:spMkLst>
            <pc:docMk/>
            <pc:sldMk cId="2865055268" sldId="276"/>
            <ac:spMk id="3" creationId="{135C63B6-7AEB-4CD4-B858-6680D4867900}"/>
          </ac:spMkLst>
        </pc:spChg>
      </pc:sldChg>
      <pc:sldChg chg="modSp">
        <pc:chgData name="Zeltner, Erik Logan - zeltneel" userId="S::zeltneel@dukes.jmu.edu::0d0ebed3-8e80-4d6c-95a8-b0f61fde4643" providerId="AD" clId="Web-{361BD5C4-73B2-458D-A329-93A3F2971A1D}" dt="2021-10-05T14:38:26.734" v="136" actId="20577"/>
        <pc:sldMkLst>
          <pc:docMk/>
          <pc:sldMk cId="571516084" sldId="295"/>
        </pc:sldMkLst>
        <pc:spChg chg="mod">
          <ac:chgData name="Zeltner, Erik Logan - zeltneel" userId="S::zeltneel@dukes.jmu.edu::0d0ebed3-8e80-4d6c-95a8-b0f61fde4643" providerId="AD" clId="Web-{361BD5C4-73B2-458D-A329-93A3F2971A1D}" dt="2021-10-05T14:38:26.734" v="136" actId="20577"/>
          <ac:spMkLst>
            <pc:docMk/>
            <pc:sldMk cId="571516084" sldId="295"/>
            <ac:spMk id="3" creationId="{0FBE9F26-803F-4F10-9A0D-7F173A7FDB28}"/>
          </ac:spMkLst>
        </pc:spChg>
      </pc:sldChg>
      <pc:sldChg chg="modSp">
        <pc:chgData name="Zeltner, Erik Logan - zeltneel" userId="S::zeltneel@dukes.jmu.edu::0d0ebed3-8e80-4d6c-95a8-b0f61fde4643" providerId="AD" clId="Web-{361BD5C4-73B2-458D-A329-93A3F2971A1D}" dt="2021-10-05T14:41:36.808" v="169" actId="20577"/>
        <pc:sldMkLst>
          <pc:docMk/>
          <pc:sldMk cId="3605286896" sldId="298"/>
        </pc:sldMkLst>
        <pc:spChg chg="mod">
          <ac:chgData name="Zeltner, Erik Logan - zeltneel" userId="S::zeltneel@dukes.jmu.edu::0d0ebed3-8e80-4d6c-95a8-b0f61fde4643" providerId="AD" clId="Web-{361BD5C4-73B2-458D-A329-93A3F2971A1D}" dt="2021-10-05T14:20:31.455" v="66" actId="20577"/>
          <ac:spMkLst>
            <pc:docMk/>
            <pc:sldMk cId="3605286896" sldId="298"/>
            <ac:spMk id="2" creationId="{E3426C19-BD18-48B6-B278-68707B30824B}"/>
          </ac:spMkLst>
        </pc:spChg>
        <pc:spChg chg="mod">
          <ac:chgData name="Zeltner, Erik Logan - zeltneel" userId="S::zeltneel@dukes.jmu.edu::0d0ebed3-8e80-4d6c-95a8-b0f61fde4643" providerId="AD" clId="Web-{361BD5C4-73B2-458D-A329-93A3F2971A1D}" dt="2021-10-05T14:41:36.808" v="169" actId="20577"/>
          <ac:spMkLst>
            <pc:docMk/>
            <pc:sldMk cId="3605286896" sldId="298"/>
            <ac:spMk id="3" creationId="{0FBE9F26-803F-4F10-9A0D-7F173A7FDB28}"/>
          </ac:spMkLst>
        </pc:spChg>
      </pc:sldChg>
      <pc:sldChg chg="modSp add replId">
        <pc:chgData name="Zeltner, Erik Logan - zeltneel" userId="S::zeltneel@dukes.jmu.edu::0d0ebed3-8e80-4d6c-95a8-b0f61fde4643" providerId="AD" clId="Web-{361BD5C4-73B2-458D-A329-93A3F2971A1D}" dt="2021-10-05T14:39:55.380" v="154" actId="20577"/>
        <pc:sldMkLst>
          <pc:docMk/>
          <pc:sldMk cId="2999574961" sldId="299"/>
        </pc:sldMkLst>
        <pc:spChg chg="mod">
          <ac:chgData name="Zeltner, Erik Logan - zeltneel" userId="S::zeltneel@dukes.jmu.edu::0d0ebed3-8e80-4d6c-95a8-b0f61fde4643" providerId="AD" clId="Web-{361BD5C4-73B2-458D-A329-93A3F2971A1D}" dt="2021-10-05T14:39:55.380" v="154" actId="20577"/>
          <ac:spMkLst>
            <pc:docMk/>
            <pc:sldMk cId="2999574961" sldId="299"/>
            <ac:spMk id="3" creationId="{0FBE9F26-803F-4F10-9A0D-7F173A7FDB28}"/>
          </ac:spMkLst>
        </pc:spChg>
      </pc:sldChg>
    </pc:docChg>
  </pc:docChgLst>
  <pc:docChgLst>
    <pc:chgData name="Zeltner, Erik Logan - zeltneel" userId="S::zeltneel@dukes.jmu.edu::0d0ebed3-8e80-4d6c-95a8-b0f61fde4643" providerId="AD" clId="Web-{6D507741-9448-437C-A145-8C6A6D411885}"/>
    <pc:docChg chg="addSld modSld">
      <pc:chgData name="Zeltner, Erik Logan - zeltneel" userId="S::zeltneel@dukes.jmu.edu::0d0ebed3-8e80-4d6c-95a8-b0f61fde4643" providerId="AD" clId="Web-{6D507741-9448-437C-A145-8C6A6D411885}" dt="2021-09-30T03:47:44.517" v="74" actId="14100"/>
      <pc:docMkLst>
        <pc:docMk/>
      </pc:docMkLst>
      <pc:sldChg chg="addSp modSp mod modShow">
        <pc:chgData name="Zeltner, Erik Logan - zeltneel" userId="S::zeltneel@dukes.jmu.edu::0d0ebed3-8e80-4d6c-95a8-b0f61fde4643" providerId="AD" clId="Web-{6D507741-9448-437C-A145-8C6A6D411885}" dt="2021-09-30T03:47:44.517" v="74" actId="14100"/>
        <pc:sldMkLst>
          <pc:docMk/>
          <pc:sldMk cId="2991969026" sldId="262"/>
        </pc:sldMkLst>
        <pc:cxnChg chg="add mod">
          <ac:chgData name="Zeltner, Erik Logan - zeltneel" userId="S::zeltneel@dukes.jmu.edu::0d0ebed3-8e80-4d6c-95a8-b0f61fde4643" providerId="AD" clId="Web-{6D507741-9448-437C-A145-8C6A6D411885}" dt="2021-09-30T03:47:21.189" v="69"/>
          <ac:cxnSpMkLst>
            <pc:docMk/>
            <pc:sldMk cId="2991969026" sldId="262"/>
            <ac:cxnSpMk id="3" creationId="{60830963-8E03-4DF7-8935-67B76EC53FC7}"/>
          </ac:cxnSpMkLst>
        </pc:cxnChg>
        <pc:cxnChg chg="add mod">
          <ac:chgData name="Zeltner, Erik Logan - zeltneel" userId="S::zeltneel@dukes.jmu.edu::0d0ebed3-8e80-4d6c-95a8-b0f61fde4643" providerId="AD" clId="Web-{6D507741-9448-437C-A145-8C6A6D411885}" dt="2021-09-30T03:47:33.923" v="71"/>
          <ac:cxnSpMkLst>
            <pc:docMk/>
            <pc:sldMk cId="2991969026" sldId="262"/>
            <ac:cxnSpMk id="4" creationId="{91084BFB-0AFF-4FED-AB66-61882EFD5856}"/>
          </ac:cxnSpMkLst>
        </pc:cxnChg>
        <pc:cxnChg chg="add mod">
          <ac:chgData name="Zeltner, Erik Logan - zeltneel" userId="S::zeltneel@dukes.jmu.edu::0d0ebed3-8e80-4d6c-95a8-b0f61fde4643" providerId="AD" clId="Web-{6D507741-9448-437C-A145-8C6A6D411885}" dt="2021-09-30T03:47:44.517" v="74" actId="14100"/>
          <ac:cxnSpMkLst>
            <pc:docMk/>
            <pc:sldMk cId="2991969026" sldId="262"/>
            <ac:cxnSpMk id="5" creationId="{DC1302FC-0EDD-4932-A169-2E85DC89162F}"/>
          </ac:cxnSpMkLst>
        </pc:cxnChg>
      </pc:sldChg>
      <pc:sldChg chg="modSp add replId">
        <pc:chgData name="Zeltner, Erik Logan - zeltneel" userId="S::zeltneel@dukes.jmu.edu::0d0ebed3-8e80-4d6c-95a8-b0f61fde4643" providerId="AD" clId="Web-{6D507741-9448-437C-A145-8C6A6D411885}" dt="2021-09-30T03:30:32.331" v="7" actId="20577"/>
        <pc:sldMkLst>
          <pc:docMk/>
          <pc:sldMk cId="775530647" sldId="293"/>
        </pc:sldMkLst>
        <pc:spChg chg="mod">
          <ac:chgData name="Zeltner, Erik Logan - zeltneel" userId="S::zeltneel@dukes.jmu.edu::0d0ebed3-8e80-4d6c-95a8-b0f61fde4643" providerId="AD" clId="Web-{6D507741-9448-437C-A145-8C6A6D411885}" dt="2021-09-30T03:30:32.331" v="7" actId="20577"/>
          <ac:spMkLst>
            <pc:docMk/>
            <pc:sldMk cId="775530647" sldId="293"/>
            <ac:spMk id="2" creationId="{E3426C19-BD18-48B6-B278-68707B30824B}"/>
          </ac:spMkLst>
        </pc:spChg>
      </pc:sldChg>
      <pc:sldChg chg="modSp add replId">
        <pc:chgData name="Zeltner, Erik Logan - zeltneel" userId="S::zeltneel@dukes.jmu.edu::0d0ebed3-8e80-4d6c-95a8-b0f61fde4643" providerId="AD" clId="Web-{6D507741-9448-437C-A145-8C6A6D411885}" dt="2021-09-30T03:30:41.441" v="27" actId="20577"/>
        <pc:sldMkLst>
          <pc:docMk/>
          <pc:sldMk cId="3900531699" sldId="294"/>
        </pc:sldMkLst>
        <pc:spChg chg="mod">
          <ac:chgData name="Zeltner, Erik Logan - zeltneel" userId="S::zeltneel@dukes.jmu.edu::0d0ebed3-8e80-4d6c-95a8-b0f61fde4643" providerId="AD" clId="Web-{6D507741-9448-437C-A145-8C6A6D411885}" dt="2021-09-30T03:30:41.441" v="27" actId="20577"/>
          <ac:spMkLst>
            <pc:docMk/>
            <pc:sldMk cId="3900531699" sldId="294"/>
            <ac:spMk id="2" creationId="{E3426C19-BD18-48B6-B278-68707B30824B}"/>
          </ac:spMkLst>
        </pc:spChg>
      </pc:sldChg>
      <pc:sldChg chg="modSp add replId">
        <pc:chgData name="Zeltner, Erik Logan - zeltneel" userId="S::zeltneel@dukes.jmu.edu::0d0ebed3-8e80-4d6c-95a8-b0f61fde4643" providerId="AD" clId="Web-{6D507741-9448-437C-A145-8C6A6D411885}" dt="2021-09-30T03:30:46.206" v="30" actId="20577"/>
        <pc:sldMkLst>
          <pc:docMk/>
          <pc:sldMk cId="571516084" sldId="295"/>
        </pc:sldMkLst>
        <pc:spChg chg="mod">
          <ac:chgData name="Zeltner, Erik Logan - zeltneel" userId="S::zeltneel@dukes.jmu.edu::0d0ebed3-8e80-4d6c-95a8-b0f61fde4643" providerId="AD" clId="Web-{6D507741-9448-437C-A145-8C6A6D411885}" dt="2021-09-30T03:30:46.206" v="30" actId="20577"/>
          <ac:spMkLst>
            <pc:docMk/>
            <pc:sldMk cId="571516084" sldId="295"/>
            <ac:spMk id="2" creationId="{E3426C19-BD18-48B6-B278-68707B30824B}"/>
          </ac:spMkLst>
        </pc:spChg>
      </pc:sldChg>
      <pc:sldChg chg="modSp add replId">
        <pc:chgData name="Zeltner, Erik Logan - zeltneel" userId="S::zeltneel@dukes.jmu.edu::0d0ebed3-8e80-4d6c-95a8-b0f61fde4643" providerId="AD" clId="Web-{6D507741-9448-437C-A145-8C6A6D411885}" dt="2021-09-30T03:32:39.022" v="40" actId="20577"/>
        <pc:sldMkLst>
          <pc:docMk/>
          <pc:sldMk cId="4062099709" sldId="296"/>
        </pc:sldMkLst>
        <pc:spChg chg="mod">
          <ac:chgData name="Zeltner, Erik Logan - zeltneel" userId="S::zeltneel@dukes.jmu.edu::0d0ebed3-8e80-4d6c-95a8-b0f61fde4643" providerId="AD" clId="Web-{6D507741-9448-437C-A145-8C6A6D411885}" dt="2021-09-30T03:32:39.022" v="40" actId="20577"/>
          <ac:spMkLst>
            <pc:docMk/>
            <pc:sldMk cId="4062099709" sldId="296"/>
            <ac:spMk id="2" creationId="{E3426C19-BD18-48B6-B278-68707B30824B}"/>
          </ac:spMkLst>
        </pc:spChg>
      </pc:sldChg>
    </pc:docChg>
  </pc:docChgLst>
  <pc:docChgLst>
    <pc:chgData name="Zeltner, Erik Logan - zeltneel" userId="S::zeltneel@dukes.jmu.edu::0d0ebed3-8e80-4d6c-95a8-b0f61fde4643" providerId="AD" clId="Web-{C57326EE-F56B-4CC4-A939-DEE5D2F5DFA2}"/>
    <pc:docChg chg="modSld">
      <pc:chgData name="Zeltner, Erik Logan - zeltneel" userId="S::zeltneel@dukes.jmu.edu::0d0ebed3-8e80-4d6c-95a8-b0f61fde4643" providerId="AD" clId="Web-{C57326EE-F56B-4CC4-A939-DEE5D2F5DFA2}" dt="2021-09-29T22:33:17.996" v="17" actId="20577"/>
      <pc:docMkLst>
        <pc:docMk/>
      </pc:docMkLst>
      <pc:sldChg chg="modSp">
        <pc:chgData name="Zeltner, Erik Logan - zeltneel" userId="S::zeltneel@dukes.jmu.edu::0d0ebed3-8e80-4d6c-95a8-b0f61fde4643" providerId="AD" clId="Web-{C57326EE-F56B-4CC4-A939-DEE5D2F5DFA2}" dt="2021-09-29T22:33:17.996" v="17" actId="20577"/>
        <pc:sldMkLst>
          <pc:docMk/>
          <pc:sldMk cId="109857222" sldId="256"/>
        </pc:sldMkLst>
        <pc:spChg chg="mod">
          <ac:chgData name="Zeltner, Erik Logan - zeltneel" userId="S::zeltneel@dukes.jmu.edu::0d0ebed3-8e80-4d6c-95a8-b0f61fde4643" providerId="AD" clId="Web-{C57326EE-F56B-4CC4-A939-DEE5D2F5DFA2}" dt="2021-09-29T22:33:05.730" v="3" actId="20577"/>
          <ac:spMkLst>
            <pc:docMk/>
            <pc:sldMk cId="109857222" sldId="256"/>
            <ac:spMk id="2" creationId="{00000000-0000-0000-0000-000000000000}"/>
          </ac:spMkLst>
        </pc:spChg>
        <pc:spChg chg="mod">
          <ac:chgData name="Zeltner, Erik Logan - zeltneel" userId="S::zeltneel@dukes.jmu.edu::0d0ebed3-8e80-4d6c-95a8-b0f61fde4643" providerId="AD" clId="Web-{C57326EE-F56B-4CC4-A939-DEE5D2F5DFA2}" dt="2021-09-29T22:33:17.996" v="17" actId="20577"/>
          <ac:spMkLst>
            <pc:docMk/>
            <pc:sldMk cId="109857222" sldId="256"/>
            <ac:spMk id="3" creationId="{00000000-0000-0000-0000-000000000000}"/>
          </ac:spMkLst>
        </pc:spChg>
      </pc:sldChg>
    </pc:docChg>
  </pc:docChgLst>
  <pc:docChgLst>
    <pc:chgData name="Zeltner, Erik Logan - zeltneel" userId="S::zeltneel@dukes.jmu.edu::0d0ebed3-8e80-4d6c-95a8-b0f61fde4643" providerId="AD" clId="Web-{D27C59B6-A72D-41E2-AAEA-1D21E274E592}"/>
    <pc:docChg chg="addSld delSld modSld">
      <pc:chgData name="Zeltner, Erik Logan - zeltneel" userId="S::zeltneel@dukes.jmu.edu::0d0ebed3-8e80-4d6c-95a8-b0f61fde4643" providerId="AD" clId="Web-{D27C59B6-A72D-41E2-AAEA-1D21E274E592}" dt="2021-09-30T03:22:32.170" v="50" actId="14100"/>
      <pc:docMkLst>
        <pc:docMk/>
      </pc:docMkLst>
      <pc:sldChg chg="del">
        <pc:chgData name="Zeltner, Erik Logan - zeltneel" userId="S::zeltneel@dukes.jmu.edu::0d0ebed3-8e80-4d6c-95a8-b0f61fde4643" providerId="AD" clId="Web-{D27C59B6-A72D-41E2-AAEA-1D21E274E592}" dt="2021-09-30T03:22:01.075" v="41"/>
        <pc:sldMkLst>
          <pc:docMk/>
          <pc:sldMk cId="1585277065" sldId="281"/>
        </pc:sldMkLst>
      </pc:sldChg>
      <pc:sldChg chg="del">
        <pc:chgData name="Zeltner, Erik Logan - zeltneel" userId="S::zeltneel@dukes.jmu.edu::0d0ebed3-8e80-4d6c-95a8-b0f61fde4643" providerId="AD" clId="Web-{D27C59B6-A72D-41E2-AAEA-1D21E274E592}" dt="2021-09-30T03:20:14.478" v="17"/>
        <pc:sldMkLst>
          <pc:docMk/>
          <pc:sldMk cId="3896813499" sldId="284"/>
        </pc:sldMkLst>
      </pc:sldChg>
      <pc:sldChg chg="addSp delSp modSp add replId">
        <pc:chgData name="Zeltner, Erik Logan - zeltneel" userId="S::zeltneel@dukes.jmu.edu::0d0ebed3-8e80-4d6c-95a8-b0f61fde4643" providerId="AD" clId="Web-{D27C59B6-A72D-41E2-AAEA-1D21E274E592}" dt="2021-09-30T03:19:57.352" v="16" actId="14100"/>
        <pc:sldMkLst>
          <pc:docMk/>
          <pc:sldMk cId="4218069386" sldId="288"/>
        </pc:sldMkLst>
        <pc:spChg chg="mod">
          <ac:chgData name="Zeltner, Erik Logan - zeltneel" userId="S::zeltneel@dukes.jmu.edu::0d0ebed3-8e80-4d6c-95a8-b0f61fde4643" providerId="AD" clId="Web-{D27C59B6-A72D-41E2-AAEA-1D21E274E592}" dt="2021-09-30T03:18:56.115" v="4" actId="20577"/>
          <ac:spMkLst>
            <pc:docMk/>
            <pc:sldMk cId="4218069386" sldId="288"/>
            <ac:spMk id="2" creationId="{E3426C19-BD18-48B6-B278-68707B30824B}"/>
          </ac:spMkLst>
        </pc:spChg>
        <pc:picChg chg="del">
          <ac:chgData name="Zeltner, Erik Logan - zeltneel" userId="S::zeltneel@dukes.jmu.edu::0d0ebed3-8e80-4d6c-95a8-b0f61fde4643" providerId="AD" clId="Web-{D27C59B6-A72D-41E2-AAEA-1D21E274E592}" dt="2021-09-30T03:19:53.258" v="15"/>
          <ac:picMkLst>
            <pc:docMk/>
            <pc:sldMk cId="4218069386" sldId="288"/>
            <ac:picMk id="3" creationId="{0B1D4D01-D085-437F-B3CB-2F11ABBC397C}"/>
          </ac:picMkLst>
        </pc:picChg>
        <pc:picChg chg="add del mod">
          <ac:chgData name="Zeltner, Erik Logan - zeltneel" userId="S::zeltneel@dukes.jmu.edu::0d0ebed3-8e80-4d6c-95a8-b0f61fde4643" providerId="AD" clId="Web-{D27C59B6-A72D-41E2-AAEA-1D21E274E592}" dt="2021-09-30T03:19:26.695" v="10"/>
          <ac:picMkLst>
            <pc:docMk/>
            <pc:sldMk cId="4218069386" sldId="288"/>
            <ac:picMk id="4" creationId="{6BF99524-D64F-4FBD-B98A-318735498A85}"/>
          </ac:picMkLst>
        </pc:picChg>
        <pc:picChg chg="add mod">
          <ac:chgData name="Zeltner, Erik Logan - zeltneel" userId="S::zeltneel@dukes.jmu.edu::0d0ebed3-8e80-4d6c-95a8-b0f61fde4643" providerId="AD" clId="Web-{D27C59B6-A72D-41E2-AAEA-1D21E274E592}" dt="2021-09-30T03:19:57.352" v="16" actId="14100"/>
          <ac:picMkLst>
            <pc:docMk/>
            <pc:sldMk cId="4218069386" sldId="288"/>
            <ac:picMk id="8" creationId="{D912A341-4141-47ED-BC58-063A54871334}"/>
          </ac:picMkLst>
        </pc:picChg>
      </pc:sldChg>
      <pc:sldChg chg="addSp delSp modSp add replId">
        <pc:chgData name="Zeltner, Erik Logan - zeltneel" userId="S::zeltneel@dukes.jmu.edu::0d0ebed3-8e80-4d6c-95a8-b0f61fde4643" providerId="AD" clId="Web-{D27C59B6-A72D-41E2-AAEA-1D21E274E592}" dt="2021-09-30T03:21:51.747" v="40" actId="14100"/>
        <pc:sldMkLst>
          <pc:docMk/>
          <pc:sldMk cId="2659668582" sldId="289"/>
        </pc:sldMkLst>
        <pc:spChg chg="mod">
          <ac:chgData name="Zeltner, Erik Logan - zeltneel" userId="S::zeltneel@dukes.jmu.edu::0d0ebed3-8e80-4d6c-95a8-b0f61fde4643" providerId="AD" clId="Web-{D27C59B6-A72D-41E2-AAEA-1D21E274E592}" dt="2021-09-30T03:20:28.119" v="26" actId="20577"/>
          <ac:spMkLst>
            <pc:docMk/>
            <pc:sldMk cId="2659668582" sldId="289"/>
            <ac:spMk id="2" creationId="{E3426C19-BD18-48B6-B278-68707B30824B}"/>
          </ac:spMkLst>
        </pc:spChg>
        <pc:picChg chg="add del mod">
          <ac:chgData name="Zeltner, Erik Logan - zeltneel" userId="S::zeltneel@dukes.jmu.edu::0d0ebed3-8e80-4d6c-95a8-b0f61fde4643" providerId="AD" clId="Web-{D27C59B6-A72D-41E2-AAEA-1D21E274E592}" dt="2021-09-30T03:20:57.463" v="34"/>
          <ac:picMkLst>
            <pc:docMk/>
            <pc:sldMk cId="2659668582" sldId="289"/>
            <ac:picMk id="3" creationId="{D9825A5F-A536-43E6-B0F0-EF92C9EC3448}"/>
          </ac:picMkLst>
        </pc:picChg>
        <pc:picChg chg="add mod">
          <ac:chgData name="Zeltner, Erik Logan - zeltneel" userId="S::zeltneel@dukes.jmu.edu::0d0ebed3-8e80-4d6c-95a8-b0f61fde4643" providerId="AD" clId="Web-{D27C59B6-A72D-41E2-AAEA-1D21E274E592}" dt="2021-09-30T03:21:51.747" v="40" actId="14100"/>
          <ac:picMkLst>
            <pc:docMk/>
            <pc:sldMk cId="2659668582" sldId="289"/>
            <ac:picMk id="4" creationId="{1F3B8074-ED56-4401-B2ED-1CB818603751}"/>
          </ac:picMkLst>
        </pc:picChg>
        <pc:picChg chg="del">
          <ac:chgData name="Zeltner, Erik Logan - zeltneel" userId="S::zeltneel@dukes.jmu.edu::0d0ebed3-8e80-4d6c-95a8-b0f61fde4643" providerId="AD" clId="Web-{D27C59B6-A72D-41E2-AAEA-1D21E274E592}" dt="2021-09-30T03:21:47.653" v="39"/>
          <ac:picMkLst>
            <pc:docMk/>
            <pc:sldMk cId="2659668582" sldId="289"/>
            <ac:picMk id="8" creationId="{D912A341-4141-47ED-BC58-063A54871334}"/>
          </ac:picMkLst>
        </pc:picChg>
      </pc:sldChg>
      <pc:sldChg chg="addSp delSp modSp add replId">
        <pc:chgData name="Zeltner, Erik Logan - zeltneel" userId="S::zeltneel@dukes.jmu.edu::0d0ebed3-8e80-4d6c-95a8-b0f61fde4643" providerId="AD" clId="Web-{D27C59B6-A72D-41E2-AAEA-1D21E274E592}" dt="2021-09-30T03:22:32.170" v="50" actId="14100"/>
        <pc:sldMkLst>
          <pc:docMk/>
          <pc:sldMk cId="2232033986" sldId="290"/>
        </pc:sldMkLst>
        <pc:spChg chg="mod">
          <ac:chgData name="Zeltner, Erik Logan - zeltneel" userId="S::zeltneel@dukes.jmu.edu::0d0ebed3-8e80-4d6c-95a8-b0f61fde4643" providerId="AD" clId="Web-{D27C59B6-A72D-41E2-AAEA-1D21E274E592}" dt="2021-09-30T03:22:16.341" v="44" actId="20577"/>
          <ac:spMkLst>
            <pc:docMk/>
            <pc:sldMk cId="2232033986" sldId="290"/>
            <ac:spMk id="2" creationId="{E3426C19-BD18-48B6-B278-68707B30824B}"/>
          </ac:spMkLst>
        </pc:spChg>
        <pc:picChg chg="add mod">
          <ac:chgData name="Zeltner, Erik Logan - zeltneel" userId="S::zeltneel@dukes.jmu.edu::0d0ebed3-8e80-4d6c-95a8-b0f61fde4643" providerId="AD" clId="Web-{D27C59B6-A72D-41E2-AAEA-1D21E274E592}" dt="2021-09-30T03:22:32.170" v="50" actId="14100"/>
          <ac:picMkLst>
            <pc:docMk/>
            <pc:sldMk cId="2232033986" sldId="290"/>
            <ac:picMk id="3" creationId="{A76DECBD-92D7-4D48-B44C-114D13B2F6CC}"/>
          </ac:picMkLst>
        </pc:picChg>
        <pc:picChg chg="del">
          <ac:chgData name="Zeltner, Erik Logan - zeltneel" userId="S::zeltneel@dukes.jmu.edu::0d0ebed3-8e80-4d6c-95a8-b0f61fde4643" providerId="AD" clId="Web-{D27C59B6-A72D-41E2-AAEA-1D21E274E592}" dt="2021-09-30T03:22:28.935" v="49"/>
          <ac:picMkLst>
            <pc:docMk/>
            <pc:sldMk cId="2232033986" sldId="290"/>
            <ac:picMk id="4" creationId="{1F3B8074-ED56-4401-B2ED-1CB818603751}"/>
          </ac:picMkLst>
        </pc:picChg>
      </pc:sldChg>
      <pc:sldChg chg="add del replId">
        <pc:chgData name="Zeltner, Erik Logan - zeltneel" userId="S::zeltneel@dukes.jmu.edu::0d0ebed3-8e80-4d6c-95a8-b0f61fde4643" providerId="AD" clId="Web-{D27C59B6-A72D-41E2-AAEA-1D21E274E592}" dt="2021-09-30T03:20:35.775" v="28"/>
        <pc:sldMkLst>
          <pc:docMk/>
          <pc:sldMk cId="3643282326" sldId="290"/>
        </pc:sldMkLst>
      </pc:sldChg>
    </pc:docChg>
  </pc:docChgLst>
  <pc:docChgLst>
    <pc:chgData name="DeSatnick, Alex - desatnaj" userId="S::desatnaj@dukes.jmu.edu::e3ce616f-6c57-40c9-9cd1-10422c20e318" providerId="AD" clId="Web-{2D019DB9-6311-4BF8-B64A-5B974074E421}"/>
    <pc:docChg chg="modSld">
      <pc:chgData name="DeSatnick, Alex - desatnaj" userId="S::desatnaj@dukes.jmu.edu::e3ce616f-6c57-40c9-9cd1-10422c20e318" providerId="AD" clId="Web-{2D019DB9-6311-4BF8-B64A-5B974074E421}" dt="2021-10-04T17:43:49.932" v="1" actId="20577"/>
      <pc:docMkLst>
        <pc:docMk/>
      </pc:docMkLst>
      <pc:sldChg chg="modSp">
        <pc:chgData name="DeSatnick, Alex - desatnaj" userId="S::desatnaj@dukes.jmu.edu::e3ce616f-6c57-40c9-9cd1-10422c20e318" providerId="AD" clId="Web-{2D019DB9-6311-4BF8-B64A-5B974074E421}" dt="2021-10-04T17:43:49.932" v="1" actId="20577"/>
        <pc:sldMkLst>
          <pc:docMk/>
          <pc:sldMk cId="757011359" sldId="264"/>
        </pc:sldMkLst>
        <pc:spChg chg="mod">
          <ac:chgData name="DeSatnick, Alex - desatnaj" userId="S::desatnaj@dukes.jmu.edu::e3ce616f-6c57-40c9-9cd1-10422c20e318" providerId="AD" clId="Web-{2D019DB9-6311-4BF8-B64A-5B974074E421}" dt="2021-10-04T17:43:49.932" v="1" actId="20577"/>
          <ac:spMkLst>
            <pc:docMk/>
            <pc:sldMk cId="757011359" sldId="264"/>
            <ac:spMk id="3" creationId="{A86C88F9-141D-44DB-83C1-15775B686B15}"/>
          </ac:spMkLst>
        </pc:spChg>
      </pc:sldChg>
    </pc:docChg>
  </pc:docChgLst>
  <pc:docChgLst>
    <pc:chgData name="Zeltner, Erik Logan - zeltneel" userId="S::zeltneel@dukes.jmu.edu::0d0ebed3-8e80-4d6c-95a8-b0f61fde4643" providerId="AD" clId="Web-{F23E7F62-225A-4558-835D-A56FE67CC605}"/>
    <pc:docChg chg="modSld">
      <pc:chgData name="Zeltner, Erik Logan - zeltneel" userId="S::zeltneel@dukes.jmu.edu::0d0ebed3-8e80-4d6c-95a8-b0f61fde4643" providerId="AD" clId="Web-{F23E7F62-225A-4558-835D-A56FE67CC605}" dt="2021-09-29T22:40:50.610" v="90" actId="20577"/>
      <pc:docMkLst>
        <pc:docMk/>
      </pc:docMkLst>
      <pc:sldChg chg="modSp">
        <pc:chgData name="Zeltner, Erik Logan - zeltneel" userId="S::zeltneel@dukes.jmu.edu::0d0ebed3-8e80-4d6c-95a8-b0f61fde4643" providerId="AD" clId="Web-{F23E7F62-225A-4558-835D-A56FE67CC605}" dt="2021-09-29T22:40:45.688" v="89" actId="20577"/>
        <pc:sldMkLst>
          <pc:docMk/>
          <pc:sldMk cId="109857222" sldId="256"/>
        </pc:sldMkLst>
        <pc:spChg chg="mod">
          <ac:chgData name="Zeltner, Erik Logan - zeltneel" userId="S::zeltneel@dukes.jmu.edu::0d0ebed3-8e80-4d6c-95a8-b0f61fde4643" providerId="AD" clId="Web-{F23E7F62-225A-4558-835D-A56FE67CC605}" dt="2021-09-29T22:40:45.688" v="89" actId="20577"/>
          <ac:spMkLst>
            <pc:docMk/>
            <pc:sldMk cId="109857222" sldId="256"/>
            <ac:spMk id="3" creationId="{00000000-0000-0000-0000-000000000000}"/>
          </ac:spMkLst>
        </pc:spChg>
      </pc:sldChg>
      <pc:sldChg chg="modSp">
        <pc:chgData name="Zeltner, Erik Logan - zeltneel" userId="S::zeltneel@dukes.jmu.edu::0d0ebed3-8e80-4d6c-95a8-b0f61fde4643" providerId="AD" clId="Web-{F23E7F62-225A-4558-835D-A56FE67CC605}" dt="2021-09-29T22:40:50.610" v="90" actId="20577"/>
        <pc:sldMkLst>
          <pc:docMk/>
          <pc:sldMk cId="1722288560" sldId="257"/>
        </pc:sldMkLst>
        <pc:spChg chg="mod">
          <ac:chgData name="Zeltner, Erik Logan - zeltneel" userId="S::zeltneel@dukes.jmu.edu::0d0ebed3-8e80-4d6c-95a8-b0f61fde4643" providerId="AD" clId="Web-{F23E7F62-225A-4558-835D-A56FE67CC605}" dt="2021-09-29T22:34:47.381" v="8" actId="20577"/>
          <ac:spMkLst>
            <pc:docMk/>
            <pc:sldMk cId="1722288560" sldId="257"/>
            <ac:spMk id="2" creationId="{FE088E7F-1813-479C-8D60-F548F4379746}"/>
          </ac:spMkLst>
        </pc:spChg>
        <pc:spChg chg="mod">
          <ac:chgData name="Zeltner, Erik Logan - zeltneel" userId="S::zeltneel@dukes.jmu.edu::0d0ebed3-8e80-4d6c-95a8-b0f61fde4643" providerId="AD" clId="Web-{F23E7F62-225A-4558-835D-A56FE67CC605}" dt="2021-09-29T22:40:50.610" v="90" actId="20577"/>
          <ac:spMkLst>
            <pc:docMk/>
            <pc:sldMk cId="1722288560" sldId="257"/>
            <ac:spMk id="3" creationId="{7B215042-EDEB-4260-8978-DEBB22BBDA0F}"/>
          </ac:spMkLst>
        </pc:spChg>
      </pc:sldChg>
    </pc:docChg>
  </pc:docChgLst>
  <pc:docChgLst>
    <pc:chgData name="Zeltner, Erik Logan - zeltneel" userId="S::zeltneel@dukes.jmu.edu::0d0ebed3-8e80-4d6c-95a8-b0f61fde4643" providerId="AD" clId="Web-{D393EFD5-A219-4A84-9537-B50B095C35DC}"/>
    <pc:docChg chg="modSld">
      <pc:chgData name="Zeltner, Erik Logan - zeltneel" userId="S::zeltneel@dukes.jmu.edu::0d0ebed3-8e80-4d6c-95a8-b0f61fde4643" providerId="AD" clId="Web-{D393EFD5-A219-4A84-9537-B50B095C35DC}" dt="2021-10-06T02:55:57.070" v="370" actId="20577"/>
      <pc:docMkLst>
        <pc:docMk/>
      </pc:docMkLst>
      <pc:sldChg chg="addSp delSp modSp">
        <pc:chgData name="Zeltner, Erik Logan - zeltneel" userId="S::zeltneel@dukes.jmu.edu::0d0ebed3-8e80-4d6c-95a8-b0f61fde4643" providerId="AD" clId="Web-{D393EFD5-A219-4A84-9537-B50B095C35DC}" dt="2021-10-06T02:55:57.070" v="370" actId="20577"/>
        <pc:sldMkLst>
          <pc:docMk/>
          <pc:sldMk cId="775530647" sldId="293"/>
        </pc:sldMkLst>
        <pc:spChg chg="mod">
          <ac:chgData name="Zeltner, Erik Logan - zeltneel" userId="S::zeltneel@dukes.jmu.edu::0d0ebed3-8e80-4d6c-95a8-b0f61fde4643" providerId="AD" clId="Web-{D393EFD5-A219-4A84-9537-B50B095C35DC}" dt="2021-10-06T02:42:36.892" v="74" actId="20577"/>
          <ac:spMkLst>
            <pc:docMk/>
            <pc:sldMk cId="775530647" sldId="293"/>
            <ac:spMk id="2" creationId="{E3426C19-BD18-48B6-B278-68707B30824B}"/>
          </ac:spMkLst>
        </pc:spChg>
        <pc:spChg chg="mod">
          <ac:chgData name="Zeltner, Erik Logan - zeltneel" userId="S::zeltneel@dukes.jmu.edu::0d0ebed3-8e80-4d6c-95a8-b0f61fde4643" providerId="AD" clId="Web-{D393EFD5-A219-4A84-9537-B50B095C35DC}" dt="2021-10-06T02:30:06.890" v="9" actId="1076"/>
          <ac:spMkLst>
            <pc:docMk/>
            <pc:sldMk cId="775530647" sldId="293"/>
            <ac:spMk id="3" creationId="{B44407DF-866D-4727-B4EE-F40F51DDCCF8}"/>
          </ac:spMkLst>
        </pc:spChg>
        <pc:spChg chg="mod">
          <ac:chgData name="Zeltner, Erik Logan - zeltneel" userId="S::zeltneel@dukes.jmu.edu::0d0ebed3-8e80-4d6c-95a8-b0f61fde4643" providerId="AD" clId="Web-{D393EFD5-A219-4A84-9537-B50B095C35DC}" dt="2021-10-06T02:30:11.265" v="10" actId="1076"/>
          <ac:spMkLst>
            <pc:docMk/>
            <pc:sldMk cId="775530647" sldId="293"/>
            <ac:spMk id="4" creationId="{2F12B89A-E15A-41B9-BD86-B427B3E5E523}"/>
          </ac:spMkLst>
        </pc:spChg>
        <pc:spChg chg="mod">
          <ac:chgData name="Zeltner, Erik Logan - zeltneel" userId="S::zeltneel@dukes.jmu.edu::0d0ebed3-8e80-4d6c-95a8-b0f61fde4643" providerId="AD" clId="Web-{D393EFD5-A219-4A84-9537-B50B095C35DC}" dt="2021-10-06T02:30:14.937" v="11" actId="1076"/>
          <ac:spMkLst>
            <pc:docMk/>
            <pc:sldMk cId="775530647" sldId="293"/>
            <ac:spMk id="5" creationId="{F39850C6-0E30-4CD1-A0AB-6C9515F9DE80}"/>
          </ac:spMkLst>
        </pc:spChg>
        <pc:spChg chg="mod">
          <ac:chgData name="Zeltner, Erik Logan - zeltneel" userId="S::zeltneel@dukes.jmu.edu::0d0ebed3-8e80-4d6c-95a8-b0f61fde4643" providerId="AD" clId="Web-{D393EFD5-A219-4A84-9537-B50B095C35DC}" dt="2021-10-06T02:30:19.406" v="12" actId="1076"/>
          <ac:spMkLst>
            <pc:docMk/>
            <pc:sldMk cId="775530647" sldId="293"/>
            <ac:spMk id="6" creationId="{5CF48174-10D4-487C-9E4F-7A100F123368}"/>
          </ac:spMkLst>
        </pc:spChg>
        <pc:spChg chg="mod">
          <ac:chgData name="Zeltner, Erik Logan - zeltneel" userId="S::zeltneel@dukes.jmu.edu::0d0ebed3-8e80-4d6c-95a8-b0f61fde4643" providerId="AD" clId="Web-{D393EFD5-A219-4A84-9537-B50B095C35DC}" dt="2021-10-06T02:30:23.781" v="13" actId="1076"/>
          <ac:spMkLst>
            <pc:docMk/>
            <pc:sldMk cId="775530647" sldId="293"/>
            <ac:spMk id="7" creationId="{2101A858-1E2E-466D-925A-4F0C5E5C9DEA}"/>
          </ac:spMkLst>
        </pc:spChg>
        <pc:spChg chg="add mod">
          <ac:chgData name="Zeltner, Erik Logan - zeltneel" userId="S::zeltneel@dukes.jmu.edu::0d0ebed3-8e80-4d6c-95a8-b0f61fde4643" providerId="AD" clId="Web-{D393EFD5-A219-4A84-9537-B50B095C35DC}" dt="2021-10-06T02:33:45.082" v="35" actId="1076"/>
          <ac:spMkLst>
            <pc:docMk/>
            <pc:sldMk cId="775530647" sldId="293"/>
            <ac:spMk id="13" creationId="{BDE49EAC-6EA6-4F6B-9F80-0B042DF2D318}"/>
          </ac:spMkLst>
        </pc:spChg>
        <pc:spChg chg="add mod">
          <ac:chgData name="Zeltner, Erik Logan - zeltneel" userId="S::zeltneel@dukes.jmu.edu::0d0ebed3-8e80-4d6c-95a8-b0f61fde4643" providerId="AD" clId="Web-{D393EFD5-A219-4A84-9537-B50B095C35DC}" dt="2021-10-06T02:33:53.301" v="39" actId="1076"/>
          <ac:spMkLst>
            <pc:docMk/>
            <pc:sldMk cId="775530647" sldId="293"/>
            <ac:spMk id="15" creationId="{88CFD217-27B5-428B-8265-BC17D1D70934}"/>
          </ac:spMkLst>
        </pc:spChg>
        <pc:spChg chg="add mod">
          <ac:chgData name="Zeltner, Erik Logan - zeltneel" userId="S::zeltneel@dukes.jmu.edu::0d0ebed3-8e80-4d6c-95a8-b0f61fde4643" providerId="AD" clId="Web-{D393EFD5-A219-4A84-9537-B50B095C35DC}" dt="2021-10-06T02:34:16.567" v="45" actId="1076"/>
          <ac:spMkLst>
            <pc:docMk/>
            <pc:sldMk cId="775530647" sldId="293"/>
            <ac:spMk id="16" creationId="{D596EE22-888E-42EE-B21C-48DAB81FB264}"/>
          </ac:spMkLst>
        </pc:spChg>
        <pc:spChg chg="add mod">
          <ac:chgData name="Zeltner, Erik Logan - zeltneel" userId="S::zeltneel@dukes.jmu.edu::0d0ebed3-8e80-4d6c-95a8-b0f61fde4643" providerId="AD" clId="Web-{D393EFD5-A219-4A84-9537-B50B095C35DC}" dt="2021-10-06T02:34:09.208" v="43" actId="1076"/>
          <ac:spMkLst>
            <pc:docMk/>
            <pc:sldMk cId="775530647" sldId="293"/>
            <ac:spMk id="17" creationId="{0B255F93-4935-4A46-841C-AFEC5E1D686B}"/>
          </ac:spMkLst>
        </pc:spChg>
        <pc:spChg chg="add mod">
          <ac:chgData name="Zeltner, Erik Logan - zeltneel" userId="S::zeltneel@dukes.jmu.edu::0d0ebed3-8e80-4d6c-95a8-b0f61fde4643" providerId="AD" clId="Web-{D393EFD5-A219-4A84-9537-B50B095C35DC}" dt="2021-10-06T02:34:26.114" v="47" actId="1076"/>
          <ac:spMkLst>
            <pc:docMk/>
            <pc:sldMk cId="775530647" sldId="293"/>
            <ac:spMk id="18" creationId="{835E4AD3-5ABD-43A9-A83F-F6029A04EED5}"/>
          </ac:spMkLst>
        </pc:spChg>
        <pc:spChg chg="add mod">
          <ac:chgData name="Zeltner, Erik Logan - zeltneel" userId="S::zeltneel@dukes.jmu.edu::0d0ebed3-8e80-4d6c-95a8-b0f61fde4643" providerId="AD" clId="Web-{D393EFD5-A219-4A84-9537-B50B095C35DC}" dt="2021-10-06T02:48:41.169" v="187" actId="20577"/>
          <ac:spMkLst>
            <pc:docMk/>
            <pc:sldMk cId="775530647" sldId="293"/>
            <ac:spMk id="19" creationId="{C4E27CF1-282B-4499-8375-315ED26D5116}"/>
          </ac:spMkLst>
        </pc:spChg>
        <pc:spChg chg="add mod">
          <ac:chgData name="Zeltner, Erik Logan - zeltneel" userId="S::zeltneel@dukes.jmu.edu::0d0ebed3-8e80-4d6c-95a8-b0f61fde4643" providerId="AD" clId="Web-{D393EFD5-A219-4A84-9537-B50B095C35DC}" dt="2021-10-06T02:45:30.521" v="138" actId="1076"/>
          <ac:spMkLst>
            <pc:docMk/>
            <pc:sldMk cId="775530647" sldId="293"/>
            <ac:spMk id="20" creationId="{5721D5E8-8479-4688-B17F-AFBAD4E7F3F1}"/>
          </ac:spMkLst>
        </pc:spChg>
        <pc:spChg chg="add mod">
          <ac:chgData name="Zeltner, Erik Logan - zeltneel" userId="S::zeltneel@dukes.jmu.edu::0d0ebed3-8e80-4d6c-95a8-b0f61fde4643" providerId="AD" clId="Web-{D393EFD5-A219-4A84-9537-B50B095C35DC}" dt="2021-10-06T02:51:49.111" v="293" actId="20577"/>
          <ac:spMkLst>
            <pc:docMk/>
            <pc:sldMk cId="775530647" sldId="293"/>
            <ac:spMk id="21" creationId="{FBF253CF-0ED1-4F0C-8417-BBE56F87A43B}"/>
          </ac:spMkLst>
        </pc:spChg>
        <pc:spChg chg="add mod">
          <ac:chgData name="Zeltner, Erik Logan - zeltneel" userId="S::zeltneel@dukes.jmu.edu::0d0ebed3-8e80-4d6c-95a8-b0f61fde4643" providerId="AD" clId="Web-{D393EFD5-A219-4A84-9537-B50B095C35DC}" dt="2021-10-06T02:55:57.070" v="370" actId="20577"/>
          <ac:spMkLst>
            <pc:docMk/>
            <pc:sldMk cId="775530647" sldId="293"/>
            <ac:spMk id="22" creationId="{932D1247-C505-411D-8DB9-D9A9DC9233CD}"/>
          </ac:spMkLst>
        </pc:spChg>
        <pc:spChg chg="add mod">
          <ac:chgData name="Zeltner, Erik Logan - zeltneel" userId="S::zeltneel@dukes.jmu.edu::0d0ebed3-8e80-4d6c-95a8-b0f61fde4643" providerId="AD" clId="Web-{D393EFD5-A219-4A84-9537-B50B095C35DC}" dt="2021-10-06T02:50:40.594" v="268" actId="1076"/>
          <ac:spMkLst>
            <pc:docMk/>
            <pc:sldMk cId="775530647" sldId="293"/>
            <ac:spMk id="23" creationId="{44631D64-EBA2-4801-A832-16E9EB64D57C}"/>
          </ac:spMkLst>
        </pc:spChg>
        <pc:spChg chg="add del mod">
          <ac:chgData name="Zeltner, Erik Logan - zeltneel" userId="S::zeltneel@dukes.jmu.edu::0d0ebed3-8e80-4d6c-95a8-b0f61fde4643" providerId="AD" clId="Web-{D393EFD5-A219-4A84-9537-B50B095C35DC}" dt="2021-10-06T02:52:10.955" v="298"/>
          <ac:spMkLst>
            <pc:docMk/>
            <pc:sldMk cId="775530647" sldId="293"/>
            <ac:spMk id="24" creationId="{BD1C71E5-A70A-484A-A43D-E4C2D40A8560}"/>
          </ac:spMkLst>
        </pc:spChg>
        <pc:spChg chg="add mod">
          <ac:chgData name="Zeltner, Erik Logan - zeltneel" userId="S::zeltneel@dukes.jmu.edu::0d0ebed3-8e80-4d6c-95a8-b0f61fde4643" providerId="AD" clId="Web-{D393EFD5-A219-4A84-9537-B50B095C35DC}" dt="2021-10-06T02:52:19.142" v="300" actId="1076"/>
          <ac:spMkLst>
            <pc:docMk/>
            <pc:sldMk cId="775530647" sldId="293"/>
            <ac:spMk id="25" creationId="{7C6385F0-5EB8-4049-82AC-31AC97975569}"/>
          </ac:spMkLst>
        </pc:spChg>
        <pc:cxnChg chg="add mod">
          <ac:chgData name="Zeltner, Erik Logan - zeltneel" userId="S::zeltneel@dukes.jmu.edu::0d0ebed3-8e80-4d6c-95a8-b0f61fde4643" providerId="AD" clId="Web-{D393EFD5-A219-4A84-9537-B50B095C35DC}" dt="2021-10-06T02:34:14.301" v="44" actId="1076"/>
          <ac:cxnSpMkLst>
            <pc:docMk/>
            <pc:sldMk cId="775530647" sldId="293"/>
            <ac:cxnSpMk id="8" creationId="{755D277F-EEA2-42A4-9254-6F3AB001BF66}"/>
          </ac:cxnSpMkLst>
        </pc:cxnChg>
        <pc:cxnChg chg="add mod">
          <ac:chgData name="Zeltner, Erik Logan - zeltneel" userId="S::zeltneel@dukes.jmu.edu::0d0ebed3-8e80-4d6c-95a8-b0f61fde4643" providerId="AD" clId="Web-{D393EFD5-A219-4A84-9537-B50B095C35DC}" dt="2021-10-06T02:30:57.297" v="19" actId="1076"/>
          <ac:cxnSpMkLst>
            <pc:docMk/>
            <pc:sldMk cId="775530647" sldId="293"/>
            <ac:cxnSpMk id="9" creationId="{E77181AF-AC8C-4D98-B8B3-00933C1831C9}"/>
          </ac:cxnSpMkLst>
        </pc:cxnChg>
        <pc:cxnChg chg="add mod">
          <ac:chgData name="Zeltner, Erik Logan - zeltneel" userId="S::zeltneel@dukes.jmu.edu::0d0ebed3-8e80-4d6c-95a8-b0f61fde4643" providerId="AD" clId="Web-{D393EFD5-A219-4A84-9537-B50B095C35DC}" dt="2021-10-06T02:31:05.907" v="21" actId="1076"/>
          <ac:cxnSpMkLst>
            <pc:docMk/>
            <pc:sldMk cId="775530647" sldId="293"/>
            <ac:cxnSpMk id="10" creationId="{62CC9B50-DCB7-49AA-9C80-1D5510D29B66}"/>
          </ac:cxnSpMkLst>
        </pc:cxnChg>
        <pc:cxnChg chg="add mod">
          <ac:chgData name="Zeltner, Erik Logan - zeltneel" userId="S::zeltneel@dukes.jmu.edu::0d0ebed3-8e80-4d6c-95a8-b0f61fde4643" providerId="AD" clId="Web-{D393EFD5-A219-4A84-9537-B50B095C35DC}" dt="2021-10-06T02:32:45.284" v="27" actId="1076"/>
          <ac:cxnSpMkLst>
            <pc:docMk/>
            <pc:sldMk cId="775530647" sldId="293"/>
            <ac:cxnSpMk id="11" creationId="{1BA36C79-13D4-4EB2-8CA6-A0F6EEA3B92E}"/>
          </ac:cxnSpMkLst>
        </pc:cxnChg>
        <pc:cxnChg chg="add mod">
          <ac:chgData name="Zeltner, Erik Logan - zeltneel" userId="S::zeltneel@dukes.jmu.edu::0d0ebed3-8e80-4d6c-95a8-b0f61fde4643" providerId="AD" clId="Web-{D393EFD5-A219-4A84-9537-B50B095C35DC}" dt="2021-10-06T02:31:22.095" v="26" actId="1076"/>
          <ac:cxnSpMkLst>
            <pc:docMk/>
            <pc:sldMk cId="775530647" sldId="293"/>
            <ac:cxnSpMk id="12" creationId="{02EEE365-8880-4290-BDB9-0E9BCC9FA83A}"/>
          </ac:cxnSpMkLst>
        </pc:cxnChg>
        <pc:cxnChg chg="add del mod">
          <ac:chgData name="Zeltner, Erik Logan - zeltneel" userId="S::zeltneel@dukes.jmu.edu::0d0ebed3-8e80-4d6c-95a8-b0f61fde4643" providerId="AD" clId="Web-{D393EFD5-A219-4A84-9537-B50B095C35DC}" dt="2021-10-06T02:33:47.332" v="37"/>
          <ac:cxnSpMkLst>
            <pc:docMk/>
            <pc:sldMk cId="775530647" sldId="293"/>
            <ac:cxnSpMk id="14" creationId="{ABFF7BD2-EBAF-4707-ABA7-7E3107DB76A9}"/>
          </ac:cxnSpMkLst>
        </pc:cxnChg>
      </pc:sldChg>
      <pc:sldChg chg="modSp">
        <pc:chgData name="Zeltner, Erik Logan - zeltneel" userId="S::zeltneel@dukes.jmu.edu::0d0ebed3-8e80-4d6c-95a8-b0f61fde4643" providerId="AD" clId="Web-{D393EFD5-A219-4A84-9537-B50B095C35DC}" dt="2021-10-06T02:50:09.843" v="250" actId="20577"/>
        <pc:sldMkLst>
          <pc:docMk/>
          <pc:sldMk cId="2999574961" sldId="299"/>
        </pc:sldMkLst>
        <pc:spChg chg="mod">
          <ac:chgData name="Zeltner, Erik Logan - zeltneel" userId="S::zeltneel@dukes.jmu.edu::0d0ebed3-8e80-4d6c-95a8-b0f61fde4643" providerId="AD" clId="Web-{D393EFD5-A219-4A84-9537-B50B095C35DC}" dt="2021-10-06T02:50:09.843" v="250" actId="20577"/>
          <ac:spMkLst>
            <pc:docMk/>
            <pc:sldMk cId="2999574961" sldId="299"/>
            <ac:spMk id="3" creationId="{0FBE9F26-803F-4F10-9A0D-7F173A7FDB28}"/>
          </ac:spMkLst>
        </pc:spChg>
      </pc:sldChg>
    </pc:docChg>
  </pc:docChgLst>
  <pc:docChgLst>
    <pc:chgData name="DeSatnick, Alex - desatnaj" userId="S::desatnaj@dukes.jmu.edu::e3ce616f-6c57-40c9-9cd1-10422c20e318" providerId="AD" clId="Web-{9A4BE052-1CF7-4912-AA0F-977FC633A39E}"/>
    <pc:docChg chg="modSld">
      <pc:chgData name="DeSatnick, Alex - desatnaj" userId="S::desatnaj@dukes.jmu.edu::e3ce616f-6c57-40c9-9cd1-10422c20e318" providerId="AD" clId="Web-{9A4BE052-1CF7-4912-AA0F-977FC633A39E}" dt="2021-10-05T18:08:28.116" v="1064" actId="20577"/>
      <pc:docMkLst>
        <pc:docMk/>
      </pc:docMkLst>
      <pc:sldChg chg="modSp">
        <pc:chgData name="DeSatnick, Alex - desatnaj" userId="S::desatnaj@dukes.jmu.edu::e3ce616f-6c57-40c9-9cd1-10422c20e318" providerId="AD" clId="Web-{9A4BE052-1CF7-4912-AA0F-977FC633A39E}" dt="2021-10-05T18:07:48.584" v="1057"/>
        <pc:sldMkLst>
          <pc:docMk/>
          <pc:sldMk cId="1177405724" sldId="280"/>
        </pc:sldMkLst>
        <pc:graphicFrameChg chg="mod modGraphic">
          <ac:chgData name="DeSatnick, Alex - desatnaj" userId="S::desatnaj@dukes.jmu.edu::e3ce616f-6c57-40c9-9cd1-10422c20e318" providerId="AD" clId="Web-{9A4BE052-1CF7-4912-AA0F-977FC633A39E}" dt="2021-10-05T18:07:48.584" v="1057"/>
          <ac:graphicFrameMkLst>
            <pc:docMk/>
            <pc:sldMk cId="1177405724" sldId="280"/>
            <ac:graphicFrameMk id="3" creationId="{B59EE2D1-8857-4DF4-B2F0-389BA2FCFCD3}"/>
          </ac:graphicFrameMkLst>
        </pc:graphicFrameChg>
      </pc:sldChg>
      <pc:sldChg chg="modSp">
        <pc:chgData name="DeSatnick, Alex - desatnaj" userId="S::desatnaj@dukes.jmu.edu::e3ce616f-6c57-40c9-9cd1-10422c20e318" providerId="AD" clId="Web-{9A4BE052-1CF7-4912-AA0F-977FC633A39E}" dt="2021-10-05T18:08:28.116" v="1064" actId="20577"/>
        <pc:sldMkLst>
          <pc:docMk/>
          <pc:sldMk cId="2659668582" sldId="289"/>
        </pc:sldMkLst>
        <pc:spChg chg="mod">
          <ac:chgData name="DeSatnick, Alex - desatnaj" userId="S::desatnaj@dukes.jmu.edu::e3ce616f-6c57-40c9-9cd1-10422c20e318" providerId="AD" clId="Web-{9A4BE052-1CF7-4912-AA0F-977FC633A39E}" dt="2021-10-05T18:08:28.116" v="1064" actId="20577"/>
          <ac:spMkLst>
            <pc:docMk/>
            <pc:sldMk cId="2659668582" sldId="289"/>
            <ac:spMk id="2" creationId="{E3426C19-BD18-48B6-B278-68707B30824B}"/>
          </ac:spMkLst>
        </pc:spChg>
      </pc:sldChg>
    </pc:docChg>
  </pc:docChgLst>
  <pc:docChgLst>
    <pc:chgData name="Zeltner, Erik Logan - zeltneel" userId="S::zeltneel@dukes.jmu.edu::0d0ebed3-8e80-4d6c-95a8-b0f61fde4643" providerId="AD" clId="Web-{06261D7C-49B8-4637-A5A2-B53FB3A3BB1D}"/>
    <pc:docChg chg="modSld">
      <pc:chgData name="Zeltner, Erik Logan - zeltneel" userId="S::zeltneel@dukes.jmu.edu::0d0ebed3-8e80-4d6c-95a8-b0f61fde4643" providerId="AD" clId="Web-{06261D7C-49B8-4637-A5A2-B53FB3A3BB1D}" dt="2021-10-05T18:12:31.137" v="385" actId="1076"/>
      <pc:docMkLst>
        <pc:docMk/>
      </pc:docMkLst>
      <pc:sldChg chg="addSp modSp">
        <pc:chgData name="Zeltner, Erik Logan - zeltneel" userId="S::zeltneel@dukes.jmu.edu::0d0ebed3-8e80-4d6c-95a8-b0f61fde4643" providerId="AD" clId="Web-{06261D7C-49B8-4637-A5A2-B53FB3A3BB1D}" dt="2021-10-05T17:45:39.728" v="35" actId="1076"/>
        <pc:sldMkLst>
          <pc:docMk/>
          <pc:sldMk cId="757011359" sldId="264"/>
        </pc:sldMkLst>
        <pc:spChg chg="add mod">
          <ac:chgData name="Zeltner, Erik Logan - zeltneel" userId="S::zeltneel@dukes.jmu.edu::0d0ebed3-8e80-4d6c-95a8-b0f61fde4643" providerId="AD" clId="Web-{06261D7C-49B8-4637-A5A2-B53FB3A3BB1D}" dt="2021-10-05T17:45:39.728" v="35" actId="1076"/>
          <ac:spMkLst>
            <pc:docMk/>
            <pc:sldMk cId="757011359" sldId="264"/>
            <ac:spMk id="5" creationId="{7E72B774-352F-4B4D-9EC0-20F63279FC72}"/>
          </ac:spMkLst>
        </pc:spChg>
      </pc:sldChg>
      <pc:sldChg chg="addSp">
        <pc:chgData name="Zeltner, Erik Logan - zeltneel" userId="S::zeltneel@dukes.jmu.edu::0d0ebed3-8e80-4d6c-95a8-b0f61fde4643" providerId="AD" clId="Web-{06261D7C-49B8-4637-A5A2-B53FB3A3BB1D}" dt="2021-10-05T17:45:43.915" v="36"/>
        <pc:sldMkLst>
          <pc:docMk/>
          <pc:sldMk cId="1104383860" sldId="265"/>
        </pc:sldMkLst>
        <pc:spChg chg="add">
          <ac:chgData name="Zeltner, Erik Logan - zeltneel" userId="S::zeltneel@dukes.jmu.edu::0d0ebed3-8e80-4d6c-95a8-b0f61fde4643" providerId="AD" clId="Web-{06261D7C-49B8-4637-A5A2-B53FB3A3BB1D}" dt="2021-10-05T17:45:43.915" v="36"/>
          <ac:spMkLst>
            <pc:docMk/>
            <pc:sldMk cId="1104383860" sldId="265"/>
            <ac:spMk id="3" creationId="{9301FAEE-24A8-49E4-AE7B-EC87E606AA51}"/>
          </ac:spMkLst>
        </pc:spChg>
      </pc:sldChg>
      <pc:sldChg chg="addSp">
        <pc:chgData name="Zeltner, Erik Logan - zeltneel" userId="S::zeltneel@dukes.jmu.edu::0d0ebed3-8e80-4d6c-95a8-b0f61fde4643" providerId="AD" clId="Web-{06261D7C-49B8-4637-A5A2-B53FB3A3BB1D}" dt="2021-10-05T17:45:45.916" v="37"/>
        <pc:sldMkLst>
          <pc:docMk/>
          <pc:sldMk cId="771993512" sldId="266"/>
        </pc:sldMkLst>
        <pc:spChg chg="add">
          <ac:chgData name="Zeltner, Erik Logan - zeltneel" userId="S::zeltneel@dukes.jmu.edu::0d0ebed3-8e80-4d6c-95a8-b0f61fde4643" providerId="AD" clId="Web-{06261D7C-49B8-4637-A5A2-B53FB3A3BB1D}" dt="2021-10-05T17:45:45.916" v="37"/>
          <ac:spMkLst>
            <pc:docMk/>
            <pc:sldMk cId="771993512" sldId="266"/>
            <ac:spMk id="5" creationId="{1223CAB7-8020-4B40-8DCA-111AF6FA36B5}"/>
          </ac:spMkLst>
        </pc:spChg>
      </pc:sldChg>
      <pc:sldChg chg="addSp">
        <pc:chgData name="Zeltner, Erik Logan - zeltneel" userId="S::zeltneel@dukes.jmu.edu::0d0ebed3-8e80-4d6c-95a8-b0f61fde4643" providerId="AD" clId="Web-{06261D7C-49B8-4637-A5A2-B53FB3A3BB1D}" dt="2021-10-05T17:45:47.619" v="38"/>
        <pc:sldMkLst>
          <pc:docMk/>
          <pc:sldMk cId="1786529949" sldId="267"/>
        </pc:sldMkLst>
        <pc:spChg chg="add">
          <ac:chgData name="Zeltner, Erik Logan - zeltneel" userId="S::zeltneel@dukes.jmu.edu::0d0ebed3-8e80-4d6c-95a8-b0f61fde4643" providerId="AD" clId="Web-{06261D7C-49B8-4637-A5A2-B53FB3A3BB1D}" dt="2021-10-05T17:45:47.619" v="38"/>
          <ac:spMkLst>
            <pc:docMk/>
            <pc:sldMk cId="1786529949" sldId="267"/>
            <ac:spMk id="3" creationId="{0ABB820B-D44A-41CC-AED9-B8EA112F8B86}"/>
          </ac:spMkLst>
        </pc:spChg>
      </pc:sldChg>
      <pc:sldChg chg="addSp modSp">
        <pc:chgData name="Zeltner, Erik Logan - zeltneel" userId="S::zeltneel@dukes.jmu.edu::0d0ebed3-8e80-4d6c-95a8-b0f61fde4643" providerId="AD" clId="Web-{06261D7C-49B8-4637-A5A2-B53FB3A3BB1D}" dt="2021-10-05T18:06:26.629" v="209" actId="14100"/>
        <pc:sldMkLst>
          <pc:docMk/>
          <pc:sldMk cId="147128918" sldId="268"/>
        </pc:sldMkLst>
        <pc:spChg chg="mod">
          <ac:chgData name="Zeltner, Erik Logan - zeltneel" userId="S::zeltneel@dukes.jmu.edu::0d0ebed3-8e80-4d6c-95a8-b0f61fde4643" providerId="AD" clId="Web-{06261D7C-49B8-4637-A5A2-B53FB3A3BB1D}" dt="2021-10-05T18:06:26.629" v="209" actId="14100"/>
          <ac:spMkLst>
            <pc:docMk/>
            <pc:sldMk cId="147128918" sldId="268"/>
            <ac:spMk id="3" creationId="{8682879D-FDA1-464B-B4E6-F46083610ACC}"/>
          </ac:spMkLst>
        </pc:spChg>
        <pc:spChg chg="add">
          <ac:chgData name="Zeltner, Erik Logan - zeltneel" userId="S::zeltneel@dukes.jmu.edu::0d0ebed3-8e80-4d6c-95a8-b0f61fde4643" providerId="AD" clId="Web-{06261D7C-49B8-4637-A5A2-B53FB3A3BB1D}" dt="2021-10-05T17:45:51.697" v="39"/>
          <ac:spMkLst>
            <pc:docMk/>
            <pc:sldMk cId="147128918" sldId="268"/>
            <ac:spMk id="6" creationId="{AD84C38F-13DA-4E97-A718-D2731FB70126}"/>
          </ac:spMkLst>
        </pc:spChg>
      </pc:sldChg>
      <pc:sldChg chg="addSp">
        <pc:chgData name="Zeltner, Erik Logan - zeltneel" userId="S::zeltneel@dukes.jmu.edu::0d0ebed3-8e80-4d6c-95a8-b0f61fde4643" providerId="AD" clId="Web-{06261D7C-49B8-4637-A5A2-B53FB3A3BB1D}" dt="2021-10-05T17:45:54.416" v="40"/>
        <pc:sldMkLst>
          <pc:docMk/>
          <pc:sldMk cId="1045444912" sldId="269"/>
        </pc:sldMkLst>
        <pc:spChg chg="add">
          <ac:chgData name="Zeltner, Erik Logan - zeltneel" userId="S::zeltneel@dukes.jmu.edu::0d0ebed3-8e80-4d6c-95a8-b0f61fde4643" providerId="AD" clId="Web-{06261D7C-49B8-4637-A5A2-B53FB3A3BB1D}" dt="2021-10-05T17:45:54.416" v="40"/>
          <ac:spMkLst>
            <pc:docMk/>
            <pc:sldMk cId="1045444912" sldId="269"/>
            <ac:spMk id="3" creationId="{69D9108A-1590-42F3-A10B-FB76C15872C1}"/>
          </ac:spMkLst>
        </pc:spChg>
      </pc:sldChg>
      <pc:sldChg chg="addSp">
        <pc:chgData name="Zeltner, Erik Logan - zeltneel" userId="S::zeltneel@dukes.jmu.edu::0d0ebed3-8e80-4d6c-95a8-b0f61fde4643" providerId="AD" clId="Web-{06261D7C-49B8-4637-A5A2-B53FB3A3BB1D}" dt="2021-10-05T18:03:29.188" v="157"/>
        <pc:sldMkLst>
          <pc:docMk/>
          <pc:sldMk cId="239771972" sldId="271"/>
        </pc:sldMkLst>
        <pc:spChg chg="add">
          <ac:chgData name="Zeltner, Erik Logan - zeltneel" userId="S::zeltneel@dukes.jmu.edu::0d0ebed3-8e80-4d6c-95a8-b0f61fde4643" providerId="AD" clId="Web-{06261D7C-49B8-4637-A5A2-B53FB3A3BB1D}" dt="2021-10-05T18:03:29.188" v="157"/>
          <ac:spMkLst>
            <pc:docMk/>
            <pc:sldMk cId="239771972" sldId="271"/>
            <ac:spMk id="3" creationId="{AD91D3E3-702F-4712-82CE-704858FE81E7}"/>
          </ac:spMkLst>
        </pc:spChg>
      </pc:sldChg>
      <pc:sldChg chg="addSp modSp">
        <pc:chgData name="Zeltner, Erik Logan - zeltneel" userId="S::zeltneel@dukes.jmu.edu::0d0ebed3-8e80-4d6c-95a8-b0f61fde4643" providerId="AD" clId="Web-{06261D7C-49B8-4637-A5A2-B53FB3A3BB1D}" dt="2021-10-05T18:03:26.860" v="156" actId="1076"/>
        <pc:sldMkLst>
          <pc:docMk/>
          <pc:sldMk cId="1276677819" sldId="272"/>
        </pc:sldMkLst>
        <pc:spChg chg="add mod">
          <ac:chgData name="Zeltner, Erik Logan - zeltneel" userId="S::zeltneel@dukes.jmu.edu::0d0ebed3-8e80-4d6c-95a8-b0f61fde4643" providerId="AD" clId="Web-{06261D7C-49B8-4637-A5A2-B53FB3A3BB1D}" dt="2021-10-05T18:03:26.860" v="156" actId="1076"/>
          <ac:spMkLst>
            <pc:docMk/>
            <pc:sldMk cId="1276677819" sldId="272"/>
            <ac:spMk id="4" creationId="{FCEF95B7-06B8-4685-AACC-00D159F24339}"/>
          </ac:spMkLst>
        </pc:spChg>
      </pc:sldChg>
      <pc:sldChg chg="addSp">
        <pc:chgData name="Zeltner, Erik Logan - zeltneel" userId="S::zeltneel@dukes.jmu.edu::0d0ebed3-8e80-4d6c-95a8-b0f61fde4643" providerId="AD" clId="Web-{06261D7C-49B8-4637-A5A2-B53FB3A3BB1D}" dt="2021-10-05T18:03:31.266" v="158"/>
        <pc:sldMkLst>
          <pc:docMk/>
          <pc:sldMk cId="2247239749" sldId="273"/>
        </pc:sldMkLst>
        <pc:spChg chg="add">
          <ac:chgData name="Zeltner, Erik Logan - zeltneel" userId="S::zeltneel@dukes.jmu.edu::0d0ebed3-8e80-4d6c-95a8-b0f61fde4643" providerId="AD" clId="Web-{06261D7C-49B8-4637-A5A2-B53FB3A3BB1D}" dt="2021-10-05T18:03:31.266" v="158"/>
          <ac:spMkLst>
            <pc:docMk/>
            <pc:sldMk cId="2247239749" sldId="273"/>
            <ac:spMk id="3" creationId="{8A736ADE-86A1-4D35-AD56-3E2EC6938C05}"/>
          </ac:spMkLst>
        </pc:spChg>
      </pc:sldChg>
      <pc:sldChg chg="addSp">
        <pc:chgData name="Zeltner, Erik Logan - zeltneel" userId="S::zeltneel@dukes.jmu.edu::0d0ebed3-8e80-4d6c-95a8-b0f61fde4643" providerId="AD" clId="Web-{06261D7C-49B8-4637-A5A2-B53FB3A3BB1D}" dt="2021-10-05T18:03:32.829" v="159"/>
        <pc:sldMkLst>
          <pc:docMk/>
          <pc:sldMk cId="888642685" sldId="274"/>
        </pc:sldMkLst>
        <pc:spChg chg="add">
          <ac:chgData name="Zeltner, Erik Logan - zeltneel" userId="S::zeltneel@dukes.jmu.edu::0d0ebed3-8e80-4d6c-95a8-b0f61fde4643" providerId="AD" clId="Web-{06261D7C-49B8-4637-A5A2-B53FB3A3BB1D}" dt="2021-10-05T18:03:32.829" v="159"/>
          <ac:spMkLst>
            <pc:docMk/>
            <pc:sldMk cId="888642685" sldId="274"/>
            <ac:spMk id="5" creationId="{4409B60B-A2D2-4873-922A-52B495F5AACD}"/>
          </ac:spMkLst>
        </pc:spChg>
      </pc:sldChg>
      <pc:sldChg chg="addSp">
        <pc:chgData name="Zeltner, Erik Logan - zeltneel" userId="S::zeltneel@dukes.jmu.edu::0d0ebed3-8e80-4d6c-95a8-b0f61fde4643" providerId="AD" clId="Web-{06261D7C-49B8-4637-A5A2-B53FB3A3BB1D}" dt="2021-10-05T18:03:34.470" v="160"/>
        <pc:sldMkLst>
          <pc:docMk/>
          <pc:sldMk cId="154173195" sldId="275"/>
        </pc:sldMkLst>
        <pc:spChg chg="add">
          <ac:chgData name="Zeltner, Erik Logan - zeltneel" userId="S::zeltneel@dukes.jmu.edu::0d0ebed3-8e80-4d6c-95a8-b0f61fde4643" providerId="AD" clId="Web-{06261D7C-49B8-4637-A5A2-B53FB3A3BB1D}" dt="2021-10-05T18:03:34.470" v="160"/>
          <ac:spMkLst>
            <pc:docMk/>
            <pc:sldMk cId="154173195" sldId="275"/>
            <ac:spMk id="5" creationId="{D02FF531-0AC8-49F1-B931-3A529BD30CD3}"/>
          </ac:spMkLst>
        </pc:spChg>
      </pc:sldChg>
      <pc:sldChg chg="addSp modSp">
        <pc:chgData name="Zeltner, Erik Logan - zeltneel" userId="S::zeltneel@dukes.jmu.edu::0d0ebed3-8e80-4d6c-95a8-b0f61fde4643" providerId="AD" clId="Web-{06261D7C-49B8-4637-A5A2-B53FB3A3BB1D}" dt="2021-10-05T18:12:31.137" v="385" actId="1076"/>
        <pc:sldMkLst>
          <pc:docMk/>
          <pc:sldMk cId="2535197636" sldId="277"/>
        </pc:sldMkLst>
        <pc:spChg chg="add mod">
          <ac:chgData name="Zeltner, Erik Logan - zeltneel" userId="S::zeltneel@dukes.jmu.edu::0d0ebed3-8e80-4d6c-95a8-b0f61fde4643" providerId="AD" clId="Web-{06261D7C-49B8-4637-A5A2-B53FB3A3BB1D}" dt="2021-10-05T18:12:31.137" v="385" actId="1076"/>
          <ac:spMkLst>
            <pc:docMk/>
            <pc:sldMk cId="2535197636" sldId="277"/>
            <ac:spMk id="3" creationId="{47B01BA2-FE07-4120-8416-16B0BB370170}"/>
          </ac:spMkLst>
        </pc:spChg>
      </pc:sldChg>
      <pc:sldChg chg="addSp modSp">
        <pc:chgData name="Zeltner, Erik Logan - zeltneel" userId="S::zeltneel@dukes.jmu.edu::0d0ebed3-8e80-4d6c-95a8-b0f61fde4643" providerId="AD" clId="Web-{06261D7C-49B8-4637-A5A2-B53FB3A3BB1D}" dt="2021-10-05T18:11:46.308" v="337" actId="1076"/>
        <pc:sldMkLst>
          <pc:docMk/>
          <pc:sldMk cId="2174087441" sldId="278"/>
        </pc:sldMkLst>
        <pc:spChg chg="add mod">
          <ac:chgData name="Zeltner, Erik Logan - zeltneel" userId="S::zeltneel@dukes.jmu.edu::0d0ebed3-8e80-4d6c-95a8-b0f61fde4643" providerId="AD" clId="Web-{06261D7C-49B8-4637-A5A2-B53FB3A3BB1D}" dt="2021-10-05T18:11:46.308" v="337" actId="1076"/>
          <ac:spMkLst>
            <pc:docMk/>
            <pc:sldMk cId="2174087441" sldId="278"/>
            <ac:spMk id="4" creationId="{AA0772C4-DC33-4F26-8191-3B120EADA37E}"/>
          </ac:spMkLst>
        </pc:spChg>
      </pc:sldChg>
      <pc:sldChg chg="addSp modSp">
        <pc:chgData name="Zeltner, Erik Logan - zeltneel" userId="S::zeltneel@dukes.jmu.edu::0d0ebed3-8e80-4d6c-95a8-b0f61fde4643" providerId="AD" clId="Web-{06261D7C-49B8-4637-A5A2-B53FB3A3BB1D}" dt="2021-10-05T18:09:09.258" v="290" actId="1076"/>
        <pc:sldMkLst>
          <pc:docMk/>
          <pc:sldMk cId="3524551394" sldId="279"/>
        </pc:sldMkLst>
        <pc:spChg chg="add mod">
          <ac:chgData name="Zeltner, Erik Logan - zeltneel" userId="S::zeltneel@dukes.jmu.edu::0d0ebed3-8e80-4d6c-95a8-b0f61fde4643" providerId="AD" clId="Web-{06261D7C-49B8-4637-A5A2-B53FB3A3BB1D}" dt="2021-10-05T18:09:09.258" v="290" actId="1076"/>
          <ac:spMkLst>
            <pc:docMk/>
            <pc:sldMk cId="3524551394" sldId="279"/>
            <ac:spMk id="2" creationId="{78D810F1-4768-4D04-8F24-040810EE86D3}"/>
          </ac:spMkLst>
        </pc:spChg>
      </pc:sldChg>
      <pc:sldChg chg="addSp">
        <pc:chgData name="Zeltner, Erik Logan - zeltneel" userId="S::zeltneel@dukes.jmu.edu::0d0ebed3-8e80-4d6c-95a8-b0f61fde4643" providerId="AD" clId="Web-{06261D7C-49B8-4637-A5A2-B53FB3A3BB1D}" dt="2021-10-05T18:10:29.306" v="291"/>
        <pc:sldMkLst>
          <pc:docMk/>
          <pc:sldMk cId="1177405724" sldId="280"/>
        </pc:sldMkLst>
        <pc:spChg chg="add">
          <ac:chgData name="Zeltner, Erik Logan - zeltneel" userId="S::zeltneel@dukes.jmu.edu::0d0ebed3-8e80-4d6c-95a8-b0f61fde4643" providerId="AD" clId="Web-{06261D7C-49B8-4637-A5A2-B53FB3A3BB1D}" dt="2021-10-05T18:10:29.306" v="291"/>
          <ac:spMkLst>
            <pc:docMk/>
            <pc:sldMk cId="1177405724" sldId="280"/>
            <ac:spMk id="2" creationId="{3DCCDD14-80FF-44B5-9450-AFD7EF044D84}"/>
          </ac:spMkLst>
        </pc:spChg>
      </pc:sldChg>
      <pc:sldChg chg="modSp">
        <pc:chgData name="Zeltner, Erik Logan - zeltneel" userId="S::zeltneel@dukes.jmu.edu::0d0ebed3-8e80-4d6c-95a8-b0f61fde4643" providerId="AD" clId="Web-{06261D7C-49B8-4637-A5A2-B53FB3A3BB1D}" dt="2021-10-05T18:12:14.481" v="364" actId="20577"/>
        <pc:sldMkLst>
          <pc:docMk/>
          <pc:sldMk cId="571516084" sldId="295"/>
        </pc:sldMkLst>
        <pc:spChg chg="mod">
          <ac:chgData name="Zeltner, Erik Logan - zeltneel" userId="S::zeltneel@dukes.jmu.edu::0d0ebed3-8e80-4d6c-95a8-b0f61fde4643" providerId="AD" clId="Web-{06261D7C-49B8-4637-A5A2-B53FB3A3BB1D}" dt="2021-10-05T18:12:14.481" v="364" actId="20577"/>
          <ac:spMkLst>
            <pc:docMk/>
            <pc:sldMk cId="571516084" sldId="295"/>
            <ac:spMk id="3" creationId="{0FBE9F26-803F-4F10-9A0D-7F173A7FDB28}"/>
          </ac:spMkLst>
        </pc:spChg>
      </pc:sldChg>
      <pc:sldChg chg="modSp">
        <pc:chgData name="Zeltner, Erik Logan - zeltneel" userId="S::zeltneel@dukes.jmu.edu::0d0ebed3-8e80-4d6c-95a8-b0f61fde4643" providerId="AD" clId="Web-{06261D7C-49B8-4637-A5A2-B53FB3A3BB1D}" dt="2021-10-05T18:07:25.693" v="246" actId="20577"/>
        <pc:sldMkLst>
          <pc:docMk/>
          <pc:sldMk cId="3605286896" sldId="298"/>
        </pc:sldMkLst>
        <pc:spChg chg="mod">
          <ac:chgData name="Zeltner, Erik Logan - zeltneel" userId="S::zeltneel@dukes.jmu.edu::0d0ebed3-8e80-4d6c-95a8-b0f61fde4643" providerId="AD" clId="Web-{06261D7C-49B8-4637-A5A2-B53FB3A3BB1D}" dt="2021-10-05T18:07:25.693" v="246" actId="20577"/>
          <ac:spMkLst>
            <pc:docMk/>
            <pc:sldMk cId="3605286896" sldId="298"/>
            <ac:spMk id="3" creationId="{0FBE9F26-803F-4F10-9A0D-7F173A7FDB28}"/>
          </ac:spMkLst>
        </pc:spChg>
      </pc:sldChg>
      <pc:sldChg chg="modSp">
        <pc:chgData name="Zeltner, Erik Logan - zeltneel" userId="S::zeltneel@dukes.jmu.edu::0d0ebed3-8e80-4d6c-95a8-b0f61fde4643" providerId="AD" clId="Web-{06261D7C-49B8-4637-A5A2-B53FB3A3BB1D}" dt="2021-10-05T18:07:31.006" v="253" actId="20577"/>
        <pc:sldMkLst>
          <pc:docMk/>
          <pc:sldMk cId="2999574961" sldId="299"/>
        </pc:sldMkLst>
        <pc:spChg chg="mod">
          <ac:chgData name="Zeltner, Erik Logan - zeltneel" userId="S::zeltneel@dukes.jmu.edu::0d0ebed3-8e80-4d6c-95a8-b0f61fde4643" providerId="AD" clId="Web-{06261D7C-49B8-4637-A5A2-B53FB3A3BB1D}" dt="2021-10-05T18:07:31.006" v="253" actId="20577"/>
          <ac:spMkLst>
            <pc:docMk/>
            <pc:sldMk cId="2999574961" sldId="299"/>
            <ac:spMk id="3" creationId="{0FBE9F26-803F-4F10-9A0D-7F173A7FDB28}"/>
          </ac:spMkLst>
        </pc:spChg>
      </pc:sldChg>
    </pc:docChg>
  </pc:docChgLst>
  <pc:docChgLst>
    <pc:chgData name="DeSatnick, Alex - desatnaj" userId="S::desatnaj@dukes.jmu.edu::e3ce616f-6c57-40c9-9cd1-10422c20e318" providerId="AD" clId="Web-{2EA2B6E4-970B-4CE4-B3F3-392716E6C00E}"/>
    <pc:docChg chg="modSld">
      <pc:chgData name="DeSatnick, Alex - desatnaj" userId="S::desatnaj@dukes.jmu.edu::e3ce616f-6c57-40c9-9cd1-10422c20e318" providerId="AD" clId="Web-{2EA2B6E4-970B-4CE4-B3F3-392716E6C00E}" dt="2021-10-05T03:52:53.556" v="394"/>
      <pc:docMkLst>
        <pc:docMk/>
      </pc:docMkLst>
      <pc:sldChg chg="modSp">
        <pc:chgData name="DeSatnick, Alex - desatnaj" userId="S::desatnaj@dukes.jmu.edu::e3ce616f-6c57-40c9-9cd1-10422c20e318" providerId="AD" clId="Web-{2EA2B6E4-970B-4CE4-B3F3-392716E6C00E}" dt="2021-10-05T03:52:53.556" v="394"/>
        <pc:sldMkLst>
          <pc:docMk/>
          <pc:sldMk cId="1177405724" sldId="280"/>
        </pc:sldMkLst>
        <pc:graphicFrameChg chg="mod modGraphic">
          <ac:chgData name="DeSatnick, Alex - desatnaj" userId="S::desatnaj@dukes.jmu.edu::e3ce616f-6c57-40c9-9cd1-10422c20e318" providerId="AD" clId="Web-{2EA2B6E4-970B-4CE4-B3F3-392716E6C00E}" dt="2021-10-05T03:52:53.556" v="394"/>
          <ac:graphicFrameMkLst>
            <pc:docMk/>
            <pc:sldMk cId="1177405724" sldId="280"/>
            <ac:graphicFrameMk id="3" creationId="{B59EE2D1-8857-4DF4-B2F0-389BA2FCFCD3}"/>
          </ac:graphicFrameMkLst>
        </pc:graphicFrameChg>
      </pc:sldChg>
    </pc:docChg>
  </pc:docChgLst>
  <pc:docChgLst>
    <pc:chgData name="Zeltner, Erik Logan - zeltneel" userId="S::zeltneel@dukes.jmu.edu::0d0ebed3-8e80-4d6c-95a8-b0f61fde4643" providerId="AD" clId="Web-{EC8EF636-9158-44E5-9D7D-E44FED1021BE}"/>
    <pc:docChg chg="modSld">
      <pc:chgData name="Zeltner, Erik Logan - zeltneel" userId="S::zeltneel@dukes.jmu.edu::0d0ebed3-8e80-4d6c-95a8-b0f61fde4643" providerId="AD" clId="Web-{EC8EF636-9158-44E5-9D7D-E44FED1021BE}" dt="2021-10-05T14:04:54.038" v="31" actId="20577"/>
      <pc:docMkLst>
        <pc:docMk/>
      </pc:docMkLst>
      <pc:sldChg chg="modSp">
        <pc:chgData name="Zeltner, Erik Logan - zeltneel" userId="S::zeltneel@dukes.jmu.edu::0d0ebed3-8e80-4d6c-95a8-b0f61fde4643" providerId="AD" clId="Web-{EC8EF636-9158-44E5-9D7D-E44FED1021BE}" dt="2021-10-05T14:04:54.038" v="31" actId="20577"/>
        <pc:sldMkLst>
          <pc:docMk/>
          <pc:sldMk cId="2865055268" sldId="276"/>
        </pc:sldMkLst>
        <pc:spChg chg="mod">
          <ac:chgData name="Zeltner, Erik Logan - zeltneel" userId="S::zeltneel@dukes.jmu.edu::0d0ebed3-8e80-4d6c-95a8-b0f61fde4643" providerId="AD" clId="Web-{EC8EF636-9158-44E5-9D7D-E44FED1021BE}" dt="2021-10-05T14:04:54.038" v="31" actId="20577"/>
          <ac:spMkLst>
            <pc:docMk/>
            <pc:sldMk cId="2865055268" sldId="276"/>
            <ac:spMk id="3" creationId="{135C63B6-7AEB-4CD4-B858-6680D4867900}"/>
          </ac:spMkLst>
        </pc:spChg>
      </pc:sldChg>
      <pc:sldChg chg="modSp">
        <pc:chgData name="Zeltner, Erik Logan - zeltneel" userId="S::zeltneel@dukes.jmu.edu::0d0ebed3-8e80-4d6c-95a8-b0f61fde4643" providerId="AD" clId="Web-{EC8EF636-9158-44E5-9D7D-E44FED1021BE}" dt="2021-10-05T14:04:17.366" v="21" actId="1076"/>
        <pc:sldMkLst>
          <pc:docMk/>
          <pc:sldMk cId="1755499242" sldId="297"/>
        </pc:sldMkLst>
        <pc:spChg chg="mod">
          <ac:chgData name="Zeltner, Erik Logan - zeltneel" userId="S::zeltneel@dukes.jmu.edu::0d0ebed3-8e80-4d6c-95a8-b0f61fde4643" providerId="AD" clId="Web-{EC8EF636-9158-44E5-9D7D-E44FED1021BE}" dt="2021-10-05T14:04:17.209" v="0" actId="1076"/>
          <ac:spMkLst>
            <pc:docMk/>
            <pc:sldMk cId="1755499242" sldId="297"/>
            <ac:spMk id="4" creationId="{EA3156B2-F498-4DF6-9719-73BFFADA0611}"/>
          </ac:spMkLst>
        </pc:spChg>
        <pc:spChg chg="mod">
          <ac:chgData name="Zeltner, Erik Logan - zeltneel" userId="S::zeltneel@dukes.jmu.edu::0d0ebed3-8e80-4d6c-95a8-b0f61fde4643" providerId="AD" clId="Web-{EC8EF636-9158-44E5-9D7D-E44FED1021BE}" dt="2021-10-05T14:04:17.209" v="1" actId="1076"/>
          <ac:spMkLst>
            <pc:docMk/>
            <pc:sldMk cId="1755499242" sldId="297"/>
            <ac:spMk id="5" creationId="{0BE2E2BE-AD15-42BA-A325-1257504E6283}"/>
          </ac:spMkLst>
        </pc:spChg>
        <pc:spChg chg="mod">
          <ac:chgData name="Zeltner, Erik Logan - zeltneel" userId="S::zeltneel@dukes.jmu.edu::0d0ebed3-8e80-4d6c-95a8-b0f61fde4643" providerId="AD" clId="Web-{EC8EF636-9158-44E5-9D7D-E44FED1021BE}" dt="2021-10-05T14:04:17.225" v="2" actId="1076"/>
          <ac:spMkLst>
            <pc:docMk/>
            <pc:sldMk cId="1755499242" sldId="297"/>
            <ac:spMk id="6" creationId="{72753FC4-499E-4221-B415-AF45E31E32B6}"/>
          </ac:spMkLst>
        </pc:spChg>
        <pc:spChg chg="mod">
          <ac:chgData name="Zeltner, Erik Logan - zeltneel" userId="S::zeltneel@dukes.jmu.edu::0d0ebed3-8e80-4d6c-95a8-b0f61fde4643" providerId="AD" clId="Web-{EC8EF636-9158-44E5-9D7D-E44FED1021BE}" dt="2021-10-05T14:04:17.225" v="3" actId="1076"/>
          <ac:spMkLst>
            <pc:docMk/>
            <pc:sldMk cId="1755499242" sldId="297"/>
            <ac:spMk id="7" creationId="{05ADE9C7-482F-4F53-8C6A-DD82DDFCACF1}"/>
          </ac:spMkLst>
        </pc:spChg>
        <pc:spChg chg="mod">
          <ac:chgData name="Zeltner, Erik Logan - zeltneel" userId="S::zeltneel@dukes.jmu.edu::0d0ebed3-8e80-4d6c-95a8-b0f61fde4643" providerId="AD" clId="Web-{EC8EF636-9158-44E5-9D7D-E44FED1021BE}" dt="2021-10-05T14:04:17.241" v="4" actId="1076"/>
          <ac:spMkLst>
            <pc:docMk/>
            <pc:sldMk cId="1755499242" sldId="297"/>
            <ac:spMk id="8" creationId="{559E4C53-F219-4483-952B-F18869849A25}"/>
          </ac:spMkLst>
        </pc:spChg>
        <pc:spChg chg="mod">
          <ac:chgData name="Zeltner, Erik Logan - zeltneel" userId="S::zeltneel@dukes.jmu.edu::0d0ebed3-8e80-4d6c-95a8-b0f61fde4643" providerId="AD" clId="Web-{EC8EF636-9158-44E5-9D7D-E44FED1021BE}" dt="2021-10-05T14:04:17.241" v="5" actId="1076"/>
          <ac:spMkLst>
            <pc:docMk/>
            <pc:sldMk cId="1755499242" sldId="297"/>
            <ac:spMk id="9" creationId="{99598BA9-E10B-42C4-B9F8-C7ED183CB400}"/>
          </ac:spMkLst>
        </pc:spChg>
        <pc:spChg chg="mod">
          <ac:chgData name="Zeltner, Erik Logan - zeltneel" userId="S::zeltneel@dukes.jmu.edu::0d0ebed3-8e80-4d6c-95a8-b0f61fde4643" providerId="AD" clId="Web-{EC8EF636-9158-44E5-9D7D-E44FED1021BE}" dt="2021-10-05T14:04:17.256" v="6" actId="1076"/>
          <ac:spMkLst>
            <pc:docMk/>
            <pc:sldMk cId="1755499242" sldId="297"/>
            <ac:spMk id="10" creationId="{972CC136-420F-40C4-B8FA-878D34A95715}"/>
          </ac:spMkLst>
        </pc:spChg>
        <pc:spChg chg="mod">
          <ac:chgData name="Zeltner, Erik Logan - zeltneel" userId="S::zeltneel@dukes.jmu.edu::0d0ebed3-8e80-4d6c-95a8-b0f61fde4643" providerId="AD" clId="Web-{EC8EF636-9158-44E5-9D7D-E44FED1021BE}" dt="2021-10-05T14:04:17.256" v="7" actId="1076"/>
          <ac:spMkLst>
            <pc:docMk/>
            <pc:sldMk cId="1755499242" sldId="297"/>
            <ac:spMk id="11" creationId="{4F89C226-652F-4413-9731-36B0131E7C66}"/>
          </ac:spMkLst>
        </pc:spChg>
        <pc:spChg chg="mod">
          <ac:chgData name="Zeltner, Erik Logan - zeltneel" userId="S::zeltneel@dukes.jmu.edu::0d0ebed3-8e80-4d6c-95a8-b0f61fde4643" providerId="AD" clId="Web-{EC8EF636-9158-44E5-9D7D-E44FED1021BE}" dt="2021-10-05T14:04:17.272" v="8" actId="1076"/>
          <ac:spMkLst>
            <pc:docMk/>
            <pc:sldMk cId="1755499242" sldId="297"/>
            <ac:spMk id="12" creationId="{D3E30B54-877D-42B2-95F1-532D252529B2}"/>
          </ac:spMkLst>
        </pc:spChg>
        <pc:spChg chg="mod">
          <ac:chgData name="Zeltner, Erik Logan - zeltneel" userId="S::zeltneel@dukes.jmu.edu::0d0ebed3-8e80-4d6c-95a8-b0f61fde4643" providerId="AD" clId="Web-{EC8EF636-9158-44E5-9D7D-E44FED1021BE}" dt="2021-10-05T14:04:17.272" v="9" actId="1076"/>
          <ac:spMkLst>
            <pc:docMk/>
            <pc:sldMk cId="1755499242" sldId="297"/>
            <ac:spMk id="13" creationId="{B79BC15C-738D-4126-ADDC-6939AF3B4AAF}"/>
          </ac:spMkLst>
        </pc:spChg>
        <pc:spChg chg="mod">
          <ac:chgData name="Zeltner, Erik Logan - zeltneel" userId="S::zeltneel@dukes.jmu.edu::0d0ebed3-8e80-4d6c-95a8-b0f61fde4643" providerId="AD" clId="Web-{EC8EF636-9158-44E5-9D7D-E44FED1021BE}" dt="2021-10-05T14:04:17.288" v="10" actId="1076"/>
          <ac:spMkLst>
            <pc:docMk/>
            <pc:sldMk cId="1755499242" sldId="297"/>
            <ac:spMk id="14" creationId="{7FAC6B05-07F6-485C-AC95-ACAE8E735419}"/>
          </ac:spMkLst>
        </pc:spChg>
        <pc:spChg chg="mod">
          <ac:chgData name="Zeltner, Erik Logan - zeltneel" userId="S::zeltneel@dukes.jmu.edu::0d0ebed3-8e80-4d6c-95a8-b0f61fde4643" providerId="AD" clId="Web-{EC8EF636-9158-44E5-9D7D-E44FED1021BE}" dt="2021-10-05T14:04:17.288" v="11" actId="1076"/>
          <ac:spMkLst>
            <pc:docMk/>
            <pc:sldMk cId="1755499242" sldId="297"/>
            <ac:spMk id="15" creationId="{7ECA53E4-0EB3-4477-B601-44722EF49D11}"/>
          </ac:spMkLst>
        </pc:spChg>
        <pc:spChg chg="mod">
          <ac:chgData name="Zeltner, Erik Logan - zeltneel" userId="S::zeltneel@dukes.jmu.edu::0d0ebed3-8e80-4d6c-95a8-b0f61fde4643" providerId="AD" clId="Web-{EC8EF636-9158-44E5-9D7D-E44FED1021BE}" dt="2021-10-05T14:04:17.288" v="12" actId="1076"/>
          <ac:spMkLst>
            <pc:docMk/>
            <pc:sldMk cId="1755499242" sldId="297"/>
            <ac:spMk id="16" creationId="{117DB0C4-4165-445C-89C1-AB574A6A7BB1}"/>
          </ac:spMkLst>
        </pc:spChg>
        <pc:spChg chg="mod">
          <ac:chgData name="Zeltner, Erik Logan - zeltneel" userId="S::zeltneel@dukes.jmu.edu::0d0ebed3-8e80-4d6c-95a8-b0f61fde4643" providerId="AD" clId="Web-{EC8EF636-9158-44E5-9D7D-E44FED1021BE}" dt="2021-10-05T14:04:17.303" v="13" actId="1076"/>
          <ac:spMkLst>
            <pc:docMk/>
            <pc:sldMk cId="1755499242" sldId="297"/>
            <ac:spMk id="17" creationId="{CB51A52C-4E25-4617-AE1E-30FEFCB42949}"/>
          </ac:spMkLst>
        </pc:spChg>
        <pc:spChg chg="mod">
          <ac:chgData name="Zeltner, Erik Logan - zeltneel" userId="S::zeltneel@dukes.jmu.edu::0d0ebed3-8e80-4d6c-95a8-b0f61fde4643" providerId="AD" clId="Web-{EC8EF636-9158-44E5-9D7D-E44FED1021BE}" dt="2021-10-05T14:04:17.319" v="15" actId="1076"/>
          <ac:spMkLst>
            <pc:docMk/>
            <pc:sldMk cId="1755499242" sldId="297"/>
            <ac:spMk id="19" creationId="{67EAA56B-F9C3-41AD-B9EB-039C4068FE37}"/>
          </ac:spMkLst>
        </pc:spChg>
        <pc:spChg chg="mod">
          <ac:chgData name="Zeltner, Erik Logan - zeltneel" userId="S::zeltneel@dukes.jmu.edu::0d0ebed3-8e80-4d6c-95a8-b0f61fde4643" providerId="AD" clId="Web-{EC8EF636-9158-44E5-9D7D-E44FED1021BE}" dt="2021-10-05T14:04:17.334" v="17" actId="1076"/>
          <ac:spMkLst>
            <pc:docMk/>
            <pc:sldMk cId="1755499242" sldId="297"/>
            <ac:spMk id="21" creationId="{12B8993F-BA9C-4C45-A7FE-425F47918078}"/>
          </ac:spMkLst>
        </pc:spChg>
        <pc:spChg chg="mod">
          <ac:chgData name="Zeltner, Erik Logan - zeltneel" userId="S::zeltneel@dukes.jmu.edu::0d0ebed3-8e80-4d6c-95a8-b0f61fde4643" providerId="AD" clId="Web-{EC8EF636-9158-44E5-9D7D-E44FED1021BE}" dt="2021-10-05T14:04:17.350" v="19" actId="1076"/>
          <ac:spMkLst>
            <pc:docMk/>
            <pc:sldMk cId="1755499242" sldId="297"/>
            <ac:spMk id="23" creationId="{16807695-B5BC-4994-A569-C3F0CDB41BE8}"/>
          </ac:spMkLst>
        </pc:spChg>
        <pc:spChg chg="mod">
          <ac:chgData name="Zeltner, Erik Logan - zeltneel" userId="S::zeltneel@dukes.jmu.edu::0d0ebed3-8e80-4d6c-95a8-b0f61fde4643" providerId="AD" clId="Web-{EC8EF636-9158-44E5-9D7D-E44FED1021BE}" dt="2021-10-05T14:04:17.366" v="21" actId="1076"/>
          <ac:spMkLst>
            <pc:docMk/>
            <pc:sldMk cId="1755499242" sldId="297"/>
            <ac:spMk id="25" creationId="{1828618D-4B3B-4581-B770-69581C6702C8}"/>
          </ac:spMkLst>
        </pc:spChg>
        <pc:picChg chg="mod">
          <ac:chgData name="Zeltner, Erik Logan - zeltneel" userId="S::zeltneel@dukes.jmu.edu::0d0ebed3-8e80-4d6c-95a8-b0f61fde4643" providerId="AD" clId="Web-{EC8EF636-9158-44E5-9D7D-E44FED1021BE}" dt="2021-10-05T14:04:17.319" v="14" actId="1076"/>
          <ac:picMkLst>
            <pc:docMk/>
            <pc:sldMk cId="1755499242" sldId="297"/>
            <ac:picMk id="18" creationId="{D5535AE5-95CD-4F9B-B4DD-37E8DC137BBD}"/>
          </ac:picMkLst>
        </pc:picChg>
        <pc:picChg chg="mod">
          <ac:chgData name="Zeltner, Erik Logan - zeltneel" userId="S::zeltneel@dukes.jmu.edu::0d0ebed3-8e80-4d6c-95a8-b0f61fde4643" providerId="AD" clId="Web-{EC8EF636-9158-44E5-9D7D-E44FED1021BE}" dt="2021-10-05T14:04:17.334" v="16" actId="1076"/>
          <ac:picMkLst>
            <pc:docMk/>
            <pc:sldMk cId="1755499242" sldId="297"/>
            <ac:picMk id="20" creationId="{3BC3DF9E-1640-4C99-98B4-B72D2A2C189F}"/>
          </ac:picMkLst>
        </pc:picChg>
        <pc:picChg chg="mod">
          <ac:chgData name="Zeltner, Erik Logan - zeltneel" userId="S::zeltneel@dukes.jmu.edu::0d0ebed3-8e80-4d6c-95a8-b0f61fde4643" providerId="AD" clId="Web-{EC8EF636-9158-44E5-9D7D-E44FED1021BE}" dt="2021-10-05T14:04:17.350" v="18" actId="1076"/>
          <ac:picMkLst>
            <pc:docMk/>
            <pc:sldMk cId="1755499242" sldId="297"/>
            <ac:picMk id="22" creationId="{FF594F49-DD00-48BE-9198-96D8847C8CED}"/>
          </ac:picMkLst>
        </pc:picChg>
        <pc:picChg chg="mod">
          <ac:chgData name="Zeltner, Erik Logan - zeltneel" userId="S::zeltneel@dukes.jmu.edu::0d0ebed3-8e80-4d6c-95a8-b0f61fde4643" providerId="AD" clId="Web-{EC8EF636-9158-44E5-9D7D-E44FED1021BE}" dt="2021-10-05T14:04:17.366" v="20" actId="1076"/>
          <ac:picMkLst>
            <pc:docMk/>
            <pc:sldMk cId="1755499242" sldId="297"/>
            <ac:picMk id="24" creationId="{0B2FF4B1-D1C6-437F-8E37-DBCF75EA2AA7}"/>
          </ac:picMkLst>
        </pc:picChg>
      </pc:sldChg>
    </pc:docChg>
  </pc:docChgLst>
  <pc:docChgLst>
    <pc:chgData name="Willis, Jacob Pierce - willisjp" userId="S::willisjp@dukes.jmu.edu::62e24630-76ab-4dca-bfcf-2dff86e38981" providerId="AD" clId="Web-{46FF9A97-2B3A-409B-BB7B-CDA5588E1E95}"/>
    <pc:docChg chg="modSld">
      <pc:chgData name="Willis, Jacob Pierce - willisjp" userId="S::willisjp@dukes.jmu.edu::62e24630-76ab-4dca-bfcf-2dff86e38981" providerId="AD" clId="Web-{46FF9A97-2B3A-409B-BB7B-CDA5588E1E95}" dt="2021-10-05T00:48:00.059" v="499" actId="1076"/>
      <pc:docMkLst>
        <pc:docMk/>
      </pc:docMkLst>
      <pc:sldChg chg="modSp">
        <pc:chgData name="Willis, Jacob Pierce - willisjp" userId="S::willisjp@dukes.jmu.edu::62e24630-76ab-4dca-bfcf-2dff86e38981" providerId="AD" clId="Web-{46FF9A97-2B3A-409B-BB7B-CDA5588E1E95}" dt="2021-10-05T00:26:01.971" v="238"/>
        <pc:sldMkLst>
          <pc:docMk/>
          <pc:sldMk cId="2174087441" sldId="278"/>
        </pc:sldMkLst>
        <pc:graphicFrameChg chg="mod modGraphic">
          <ac:chgData name="Willis, Jacob Pierce - willisjp" userId="S::willisjp@dukes.jmu.edu::62e24630-76ab-4dca-bfcf-2dff86e38981" providerId="AD" clId="Web-{46FF9A97-2B3A-409B-BB7B-CDA5588E1E95}" dt="2021-10-05T00:26:01.971" v="238"/>
          <ac:graphicFrameMkLst>
            <pc:docMk/>
            <pc:sldMk cId="2174087441" sldId="278"/>
            <ac:graphicFrameMk id="3" creationId="{F01288EA-C158-46AF-8050-67C437E6EADD}"/>
          </ac:graphicFrameMkLst>
        </pc:graphicFrameChg>
      </pc:sldChg>
      <pc:sldChg chg="modSp">
        <pc:chgData name="Willis, Jacob Pierce - willisjp" userId="S::willisjp@dukes.jmu.edu::62e24630-76ab-4dca-bfcf-2dff86e38981" providerId="AD" clId="Web-{46FF9A97-2B3A-409B-BB7B-CDA5588E1E95}" dt="2021-10-05T00:48:00.059" v="499" actId="1076"/>
        <pc:sldMkLst>
          <pc:docMk/>
          <pc:sldMk cId="3524551394" sldId="279"/>
        </pc:sldMkLst>
        <pc:spChg chg="mod">
          <ac:chgData name="Willis, Jacob Pierce - willisjp" userId="S::willisjp@dukes.jmu.edu::62e24630-76ab-4dca-bfcf-2dff86e38981" providerId="AD" clId="Web-{46FF9A97-2B3A-409B-BB7B-CDA5588E1E95}" dt="2021-10-05T00:48:00.059" v="499" actId="1076"/>
          <ac:spMkLst>
            <pc:docMk/>
            <pc:sldMk cId="3524551394" sldId="279"/>
            <ac:spMk id="10" creationId="{345E3573-C21E-4867-A807-A66197231493}"/>
          </ac:spMkLst>
        </pc:spChg>
      </pc:sldChg>
      <pc:sldChg chg="addSp delSp modSp">
        <pc:chgData name="Willis, Jacob Pierce - willisjp" userId="S::willisjp@dukes.jmu.edu::62e24630-76ab-4dca-bfcf-2dff86e38981" providerId="AD" clId="Web-{46FF9A97-2B3A-409B-BB7B-CDA5588E1E95}" dt="2021-10-05T00:47:37.934" v="497" actId="20577"/>
        <pc:sldMkLst>
          <pc:docMk/>
          <pc:sldMk cId="1179360469" sldId="285"/>
        </pc:sldMkLst>
        <pc:spChg chg="mod">
          <ac:chgData name="Willis, Jacob Pierce - willisjp" userId="S::willisjp@dukes.jmu.edu::62e24630-76ab-4dca-bfcf-2dff86e38981" providerId="AD" clId="Web-{46FF9A97-2B3A-409B-BB7B-CDA5588E1E95}" dt="2021-10-05T00:45:07.587" v="422" actId="20577"/>
          <ac:spMkLst>
            <pc:docMk/>
            <pc:sldMk cId="1179360469" sldId="285"/>
            <ac:spMk id="3" creationId="{67C1DFFF-710F-458C-94F5-018AD13F7ABA}"/>
          </ac:spMkLst>
        </pc:spChg>
        <pc:spChg chg="del">
          <ac:chgData name="Willis, Jacob Pierce - willisjp" userId="S::willisjp@dukes.jmu.edu::62e24630-76ab-4dca-bfcf-2dff86e38981" providerId="AD" clId="Web-{46FF9A97-2B3A-409B-BB7B-CDA5588E1E95}" dt="2021-10-05T00:21:01.664" v="3"/>
          <ac:spMkLst>
            <pc:docMk/>
            <pc:sldMk cId="1179360469" sldId="285"/>
            <ac:spMk id="6" creationId="{EF86DDF9-CB4F-48E6-9AD8-70122E7E0C1B}"/>
          </ac:spMkLst>
        </pc:spChg>
        <pc:spChg chg="mod">
          <ac:chgData name="Willis, Jacob Pierce - willisjp" userId="S::willisjp@dukes.jmu.edu::62e24630-76ab-4dca-bfcf-2dff86e38981" providerId="AD" clId="Web-{46FF9A97-2B3A-409B-BB7B-CDA5588E1E95}" dt="2021-10-05T00:47:37.934" v="497" actId="20577"/>
          <ac:spMkLst>
            <pc:docMk/>
            <pc:sldMk cId="1179360469" sldId="285"/>
            <ac:spMk id="7" creationId="{A4EA0BD4-7160-45DC-9098-5A39E38AFE5A}"/>
          </ac:spMkLst>
        </pc:spChg>
        <pc:spChg chg="mod">
          <ac:chgData name="Willis, Jacob Pierce - willisjp" userId="S::willisjp@dukes.jmu.edu::62e24630-76ab-4dca-bfcf-2dff86e38981" providerId="AD" clId="Web-{46FF9A97-2B3A-409B-BB7B-CDA5588E1E95}" dt="2021-10-05T00:21:13.211" v="7" actId="1076"/>
          <ac:spMkLst>
            <pc:docMk/>
            <pc:sldMk cId="1179360469" sldId="285"/>
            <ac:spMk id="11" creationId="{3CB7E2EF-3C88-4494-9FDE-36EB6DF9AA6B}"/>
          </ac:spMkLst>
        </pc:spChg>
        <pc:spChg chg="add del">
          <ac:chgData name="Willis, Jacob Pierce - willisjp" userId="S::willisjp@dukes.jmu.edu::62e24630-76ab-4dca-bfcf-2dff86e38981" providerId="AD" clId="Web-{46FF9A97-2B3A-409B-BB7B-CDA5588E1E95}" dt="2021-10-05T00:20:59.211" v="2"/>
          <ac:spMkLst>
            <pc:docMk/>
            <pc:sldMk cId="1179360469" sldId="285"/>
            <ac:spMk id="15" creationId="{11BF3E6C-D002-4E9E-A724-73E42AF70E2E}"/>
          </ac:spMkLst>
        </pc:spChg>
        <pc:spChg chg="add mod">
          <ac:chgData name="Willis, Jacob Pierce - willisjp" userId="S::willisjp@dukes.jmu.edu::62e24630-76ab-4dca-bfcf-2dff86e38981" providerId="AD" clId="Web-{46FF9A97-2B3A-409B-BB7B-CDA5588E1E95}" dt="2021-10-05T00:21:07.399" v="5" actId="1076"/>
          <ac:spMkLst>
            <pc:docMk/>
            <pc:sldMk cId="1179360469" sldId="285"/>
            <ac:spMk id="16" creationId="{83941460-9DED-4B62-B3FB-4CBE34459530}"/>
          </ac:spMkLst>
        </pc:spChg>
      </pc:sldChg>
      <pc:sldChg chg="addSp modSp">
        <pc:chgData name="Willis, Jacob Pierce - willisjp" userId="S::willisjp@dukes.jmu.edu::62e24630-76ab-4dca-bfcf-2dff86e38981" providerId="AD" clId="Web-{46FF9A97-2B3A-409B-BB7B-CDA5588E1E95}" dt="2021-10-05T00:30:45.696" v="382"/>
        <pc:sldMkLst>
          <pc:docMk/>
          <pc:sldMk cId="364643307" sldId="286"/>
        </pc:sldMkLst>
        <pc:graphicFrameChg chg="add mod modGraphic">
          <ac:chgData name="Willis, Jacob Pierce - willisjp" userId="S::willisjp@dukes.jmu.edu::62e24630-76ab-4dca-bfcf-2dff86e38981" providerId="AD" clId="Web-{46FF9A97-2B3A-409B-BB7B-CDA5588E1E95}" dt="2021-10-05T00:30:45.696" v="382"/>
          <ac:graphicFrameMkLst>
            <pc:docMk/>
            <pc:sldMk cId="364643307" sldId="286"/>
            <ac:graphicFrameMk id="3" creationId="{124D9831-1A86-414E-AD25-6F208C5A8653}"/>
          </ac:graphicFrameMkLst>
        </pc:graphicFrameChg>
      </pc:sldChg>
    </pc:docChg>
  </pc:docChgLst>
  <pc:docChgLst>
    <pc:chgData name="Zeltner, Erik Logan - zeltneel" userId="S::zeltneel@dukes.jmu.edu::0d0ebed3-8e80-4d6c-95a8-b0f61fde4643" providerId="AD" clId="Web-{82CD292E-352E-4C30-8C9B-FEEF8FC94892}"/>
    <pc:docChg chg="modSld">
      <pc:chgData name="Zeltner, Erik Logan - zeltneel" userId="S::zeltneel@dukes.jmu.edu::0d0ebed3-8e80-4d6c-95a8-b0f61fde4643" providerId="AD" clId="Web-{82CD292E-352E-4C30-8C9B-FEEF8FC94892}" dt="2021-10-05T00:49:19.395" v="3356" actId="20577"/>
      <pc:docMkLst>
        <pc:docMk/>
      </pc:docMkLst>
      <pc:sldChg chg="addSp modSp">
        <pc:chgData name="Zeltner, Erik Logan - zeltneel" userId="S::zeltneel@dukes.jmu.edu::0d0ebed3-8e80-4d6c-95a8-b0f61fde4643" providerId="AD" clId="Web-{82CD292E-352E-4C30-8C9B-FEEF8FC94892}" dt="2021-10-04T23:30:40.463" v="983" actId="20577"/>
        <pc:sldMkLst>
          <pc:docMk/>
          <pc:sldMk cId="757011359" sldId="264"/>
        </pc:sldMkLst>
        <pc:spChg chg="mod">
          <ac:chgData name="Zeltner, Erik Logan - zeltneel" userId="S::zeltneel@dukes.jmu.edu::0d0ebed3-8e80-4d6c-95a8-b0f61fde4643" providerId="AD" clId="Web-{82CD292E-352E-4C30-8C9B-FEEF8FC94892}" dt="2021-10-04T23:30:40.463" v="983" actId="20577"/>
          <ac:spMkLst>
            <pc:docMk/>
            <pc:sldMk cId="757011359" sldId="264"/>
            <ac:spMk id="3" creationId="{A86C88F9-141D-44DB-83C1-15775B686B15}"/>
          </ac:spMkLst>
        </pc:spChg>
        <pc:picChg chg="add mod">
          <ac:chgData name="Zeltner, Erik Logan - zeltneel" userId="S::zeltneel@dukes.jmu.edu::0d0ebed3-8e80-4d6c-95a8-b0f61fde4643" providerId="AD" clId="Web-{82CD292E-352E-4C30-8C9B-FEEF8FC94892}" dt="2021-10-04T23:27:52.895" v="912" actId="1076"/>
          <ac:picMkLst>
            <pc:docMk/>
            <pc:sldMk cId="757011359" sldId="264"/>
            <ac:picMk id="4" creationId="{5B437646-F579-4C2A-97FE-7CE31021227B}"/>
          </ac:picMkLst>
        </pc:picChg>
      </pc:sldChg>
      <pc:sldChg chg="addSp delSp modSp">
        <pc:chgData name="Zeltner, Erik Logan - zeltneel" userId="S::zeltneel@dukes.jmu.edu::0d0ebed3-8e80-4d6c-95a8-b0f61fde4643" providerId="AD" clId="Web-{82CD292E-352E-4C30-8C9B-FEEF8FC94892}" dt="2021-10-04T23:25:51.767" v="899" actId="20577"/>
        <pc:sldMkLst>
          <pc:docMk/>
          <pc:sldMk cId="1104383860" sldId="265"/>
        </pc:sldMkLst>
        <pc:spChg chg="add del mod">
          <ac:chgData name="Zeltner, Erik Logan - zeltneel" userId="S::zeltneel@dukes.jmu.edu::0d0ebed3-8e80-4d6c-95a8-b0f61fde4643" providerId="AD" clId="Web-{82CD292E-352E-4C30-8C9B-FEEF8FC94892}" dt="2021-10-04T23:02:47.725" v="2"/>
          <ac:spMkLst>
            <pc:docMk/>
            <pc:sldMk cId="1104383860" sldId="265"/>
            <ac:spMk id="3" creationId="{37FAD496-7A8C-4272-B8A4-792FB2F6C118}"/>
          </ac:spMkLst>
        </pc:spChg>
        <pc:spChg chg="add mod">
          <ac:chgData name="Zeltner, Erik Logan - zeltneel" userId="S::zeltneel@dukes.jmu.edu::0d0ebed3-8e80-4d6c-95a8-b0f61fde4643" providerId="AD" clId="Web-{82CD292E-352E-4C30-8C9B-FEEF8FC94892}" dt="2021-10-04T23:25:51.767" v="899" actId="20577"/>
          <ac:spMkLst>
            <pc:docMk/>
            <pc:sldMk cId="1104383860" sldId="265"/>
            <ac:spMk id="5" creationId="{3F92DE03-C8E8-43A3-BFBD-0ABF5FF5493E}"/>
          </ac:spMkLst>
        </pc:spChg>
        <pc:picChg chg="add mod">
          <ac:chgData name="Zeltner, Erik Logan - zeltneel" userId="S::zeltneel@dukes.jmu.edu::0d0ebed3-8e80-4d6c-95a8-b0f61fde4643" providerId="AD" clId="Web-{82CD292E-352E-4C30-8C9B-FEEF8FC94892}" dt="2021-10-04T23:14:52.184" v="409" actId="1076"/>
          <ac:picMkLst>
            <pc:docMk/>
            <pc:sldMk cId="1104383860" sldId="265"/>
            <ac:picMk id="6" creationId="{CE2313EC-75D7-4880-8F4B-36674464A87E}"/>
          </ac:picMkLst>
        </pc:picChg>
      </pc:sldChg>
      <pc:sldChg chg="modSp">
        <pc:chgData name="Zeltner, Erik Logan - zeltneel" userId="S::zeltneel@dukes.jmu.edu::0d0ebed3-8e80-4d6c-95a8-b0f61fde4643" providerId="AD" clId="Web-{82CD292E-352E-4C30-8C9B-FEEF8FC94892}" dt="2021-10-04T23:33:22.999" v="991" actId="14100"/>
        <pc:sldMkLst>
          <pc:docMk/>
          <pc:sldMk cId="771993512" sldId="266"/>
        </pc:sldMkLst>
        <pc:spChg chg="mod">
          <ac:chgData name="Zeltner, Erik Logan - zeltneel" userId="S::zeltneel@dukes.jmu.edu::0d0ebed3-8e80-4d6c-95a8-b0f61fde4643" providerId="AD" clId="Web-{82CD292E-352E-4C30-8C9B-FEEF8FC94892}" dt="2021-10-04T23:33:22.999" v="991" actId="14100"/>
          <ac:spMkLst>
            <pc:docMk/>
            <pc:sldMk cId="771993512" sldId="266"/>
            <ac:spMk id="3" creationId="{33EAC7C0-176A-4DEE-8FDD-860BF4FBEB5A}"/>
          </ac:spMkLst>
        </pc:spChg>
      </pc:sldChg>
      <pc:sldChg chg="addSp modSp">
        <pc:chgData name="Zeltner, Erik Logan - zeltneel" userId="S::zeltneel@dukes.jmu.edu::0d0ebed3-8e80-4d6c-95a8-b0f61fde4643" providerId="AD" clId="Web-{82CD292E-352E-4C30-8C9B-FEEF8FC94892}" dt="2021-10-04T23:30:51.072" v="990" actId="20577"/>
        <pc:sldMkLst>
          <pc:docMk/>
          <pc:sldMk cId="1786529949" sldId="267"/>
        </pc:sldMkLst>
        <pc:spChg chg="add mod">
          <ac:chgData name="Zeltner, Erik Logan - zeltneel" userId="S::zeltneel@dukes.jmu.edu::0d0ebed3-8e80-4d6c-95a8-b0f61fde4643" providerId="AD" clId="Web-{82CD292E-352E-4C30-8C9B-FEEF8FC94892}" dt="2021-10-04T23:30:51.072" v="990" actId="20577"/>
          <ac:spMkLst>
            <pc:docMk/>
            <pc:sldMk cId="1786529949" sldId="267"/>
            <ac:spMk id="4" creationId="{C707F604-DDC1-4F57-87D1-68A6597EDAC7}"/>
          </ac:spMkLst>
        </pc:spChg>
        <pc:picChg chg="add mod">
          <ac:chgData name="Zeltner, Erik Logan - zeltneel" userId="S::zeltneel@dukes.jmu.edu::0d0ebed3-8e80-4d6c-95a8-b0f61fde4643" providerId="AD" clId="Web-{82CD292E-352E-4C30-8C9B-FEEF8FC94892}" dt="2021-10-04T23:20:11.366" v="580" actId="1076"/>
          <ac:picMkLst>
            <pc:docMk/>
            <pc:sldMk cId="1786529949" sldId="267"/>
            <ac:picMk id="5" creationId="{35EB0E1E-C33F-4306-AD2C-72E79C4C158D}"/>
          </ac:picMkLst>
        </pc:picChg>
      </pc:sldChg>
      <pc:sldChg chg="addSp modSp">
        <pc:chgData name="Zeltner, Erik Logan - zeltneel" userId="S::zeltneel@dukes.jmu.edu::0d0ebed3-8e80-4d6c-95a8-b0f61fde4643" providerId="AD" clId="Web-{82CD292E-352E-4C30-8C9B-FEEF8FC94892}" dt="2021-10-04T23:35:17.580" v="1008" actId="20577"/>
        <pc:sldMkLst>
          <pc:docMk/>
          <pc:sldMk cId="147128918" sldId="268"/>
        </pc:sldMkLst>
        <pc:spChg chg="mod">
          <ac:chgData name="Zeltner, Erik Logan - zeltneel" userId="S::zeltneel@dukes.jmu.edu::0d0ebed3-8e80-4d6c-95a8-b0f61fde4643" providerId="AD" clId="Web-{82CD292E-352E-4C30-8C9B-FEEF8FC94892}" dt="2021-10-04T23:35:17.580" v="1008" actId="20577"/>
          <ac:spMkLst>
            <pc:docMk/>
            <pc:sldMk cId="147128918" sldId="268"/>
            <ac:spMk id="3" creationId="{8682879D-FDA1-464B-B4E6-F46083610ACC}"/>
          </ac:spMkLst>
        </pc:spChg>
        <pc:picChg chg="add mod">
          <ac:chgData name="Zeltner, Erik Logan - zeltneel" userId="S::zeltneel@dukes.jmu.edu::0d0ebed3-8e80-4d6c-95a8-b0f61fde4643" providerId="AD" clId="Web-{82CD292E-352E-4C30-8C9B-FEEF8FC94892}" dt="2021-10-04T23:35:04.939" v="1005" actId="1076"/>
          <ac:picMkLst>
            <pc:docMk/>
            <pc:sldMk cId="147128918" sldId="268"/>
            <ac:picMk id="4" creationId="{73D0356F-F84F-4E39-8B82-83A87EBFF268}"/>
          </ac:picMkLst>
        </pc:picChg>
      </pc:sldChg>
      <pc:sldChg chg="addSp modSp">
        <pc:chgData name="Zeltner, Erik Logan - zeltneel" userId="S::zeltneel@dukes.jmu.edu::0d0ebed3-8e80-4d6c-95a8-b0f61fde4643" providerId="AD" clId="Web-{82CD292E-352E-4C30-8C9B-FEEF8FC94892}" dt="2021-10-04T23:43:44.564" v="1614" actId="20577"/>
        <pc:sldMkLst>
          <pc:docMk/>
          <pc:sldMk cId="1045444912" sldId="269"/>
        </pc:sldMkLst>
        <pc:spChg chg="add mod">
          <ac:chgData name="Zeltner, Erik Logan - zeltneel" userId="S::zeltneel@dukes.jmu.edu::0d0ebed3-8e80-4d6c-95a8-b0f61fde4643" providerId="AD" clId="Web-{82CD292E-352E-4C30-8C9B-FEEF8FC94892}" dt="2021-10-04T23:43:44.564" v="1614" actId="20577"/>
          <ac:spMkLst>
            <pc:docMk/>
            <pc:sldMk cId="1045444912" sldId="269"/>
            <ac:spMk id="4" creationId="{41A8ECB9-052B-424B-B775-2E9227D89466}"/>
          </ac:spMkLst>
        </pc:spChg>
      </pc:sldChg>
      <pc:sldChg chg="addSp delSp modSp">
        <pc:chgData name="Zeltner, Erik Logan - zeltneel" userId="S::zeltneel@dukes.jmu.edu::0d0ebed3-8e80-4d6c-95a8-b0f61fde4643" providerId="AD" clId="Web-{82CD292E-352E-4C30-8C9B-FEEF8FC94892}" dt="2021-10-05T00:38:45.079" v="3331" actId="20577"/>
        <pc:sldMkLst>
          <pc:docMk/>
          <pc:sldMk cId="387704287" sldId="270"/>
        </pc:sldMkLst>
        <pc:spChg chg="add mod">
          <ac:chgData name="Zeltner, Erik Logan - zeltneel" userId="S::zeltneel@dukes.jmu.edu::0d0ebed3-8e80-4d6c-95a8-b0f61fde4643" providerId="AD" clId="Web-{82CD292E-352E-4C30-8C9B-FEEF8FC94892}" dt="2021-10-05T00:31:20.572" v="3215" actId="20577"/>
          <ac:spMkLst>
            <pc:docMk/>
            <pc:sldMk cId="387704287" sldId="270"/>
            <ac:spMk id="3" creationId="{3CC19F76-3DEA-441E-8847-8BAF86B4A38C}"/>
          </ac:spMkLst>
        </pc:spChg>
        <pc:spChg chg="add del mod">
          <ac:chgData name="Zeltner, Erik Logan - zeltneel" userId="S::zeltneel@dukes.jmu.edu::0d0ebed3-8e80-4d6c-95a8-b0f61fde4643" providerId="AD" clId="Web-{82CD292E-352E-4C30-8C9B-FEEF8FC94892}" dt="2021-10-05T00:04:45.586" v="2786"/>
          <ac:spMkLst>
            <pc:docMk/>
            <pc:sldMk cId="387704287" sldId="270"/>
            <ac:spMk id="4" creationId="{C12D6FC4-317D-4F24-8961-3EE7AB2E4ACB}"/>
          </ac:spMkLst>
        </pc:spChg>
        <pc:spChg chg="add del mod">
          <ac:chgData name="Zeltner, Erik Logan - zeltneel" userId="S::zeltneel@dukes.jmu.edu::0d0ebed3-8e80-4d6c-95a8-b0f61fde4643" providerId="AD" clId="Web-{82CD292E-352E-4C30-8C9B-FEEF8FC94892}" dt="2021-10-05T00:02:02.722" v="2741"/>
          <ac:spMkLst>
            <pc:docMk/>
            <pc:sldMk cId="387704287" sldId="270"/>
            <ac:spMk id="5" creationId="{53F328BA-B226-4975-BE34-D2F181655498}"/>
          </ac:spMkLst>
        </pc:spChg>
        <pc:spChg chg="add del mod">
          <ac:chgData name="Zeltner, Erik Logan - zeltneel" userId="S::zeltneel@dukes.jmu.edu::0d0ebed3-8e80-4d6c-95a8-b0f61fde4643" providerId="AD" clId="Web-{82CD292E-352E-4C30-8C9B-FEEF8FC94892}" dt="2021-10-05T00:04:39.446" v="2783"/>
          <ac:spMkLst>
            <pc:docMk/>
            <pc:sldMk cId="387704287" sldId="270"/>
            <ac:spMk id="6" creationId="{D499A230-E087-48D1-8D8C-66460E1ED40E}"/>
          </ac:spMkLst>
        </pc:spChg>
        <pc:spChg chg="add del mod">
          <ac:chgData name="Zeltner, Erik Logan - zeltneel" userId="S::zeltneel@dukes.jmu.edu::0d0ebed3-8e80-4d6c-95a8-b0f61fde4643" providerId="AD" clId="Web-{82CD292E-352E-4C30-8C9B-FEEF8FC94892}" dt="2021-10-05T00:04:40.571" v="2784"/>
          <ac:spMkLst>
            <pc:docMk/>
            <pc:sldMk cId="387704287" sldId="270"/>
            <ac:spMk id="7" creationId="{86D4F47D-82CF-472E-932D-DAAB5A8A5E05}"/>
          </ac:spMkLst>
        </pc:spChg>
        <pc:spChg chg="add del mod">
          <ac:chgData name="Zeltner, Erik Logan - zeltneel" userId="S::zeltneel@dukes.jmu.edu::0d0ebed3-8e80-4d6c-95a8-b0f61fde4643" providerId="AD" clId="Web-{82CD292E-352E-4C30-8C9B-FEEF8FC94892}" dt="2021-10-05T00:04:42.868" v="2785"/>
          <ac:spMkLst>
            <pc:docMk/>
            <pc:sldMk cId="387704287" sldId="270"/>
            <ac:spMk id="8" creationId="{EF2E8D77-F671-452B-BD3A-84EE1832FCB5}"/>
          </ac:spMkLst>
        </pc:spChg>
        <pc:spChg chg="add mod">
          <ac:chgData name="Zeltner, Erik Logan - zeltneel" userId="S::zeltneel@dukes.jmu.edu::0d0ebed3-8e80-4d6c-95a8-b0f61fde4643" providerId="AD" clId="Web-{82CD292E-352E-4C30-8C9B-FEEF8FC94892}" dt="2021-10-05T00:10:10.737" v="2835" actId="1076"/>
          <ac:spMkLst>
            <pc:docMk/>
            <pc:sldMk cId="387704287" sldId="270"/>
            <ac:spMk id="9" creationId="{956F4C00-6BCA-4D7E-A92E-A4456F771323}"/>
          </ac:spMkLst>
        </pc:spChg>
        <pc:spChg chg="add mod">
          <ac:chgData name="Zeltner, Erik Logan - zeltneel" userId="S::zeltneel@dukes.jmu.edu::0d0ebed3-8e80-4d6c-95a8-b0f61fde4643" providerId="AD" clId="Web-{82CD292E-352E-4C30-8C9B-FEEF8FC94892}" dt="2021-10-05T00:12:09.381" v="2848"/>
          <ac:spMkLst>
            <pc:docMk/>
            <pc:sldMk cId="387704287" sldId="270"/>
            <ac:spMk id="10" creationId="{4AA1F311-8CB1-49A8-B112-FFDC095C7B4C}"/>
          </ac:spMkLst>
        </pc:spChg>
        <pc:spChg chg="add mod">
          <ac:chgData name="Zeltner, Erik Logan - zeltneel" userId="S::zeltneel@dukes.jmu.edu::0d0ebed3-8e80-4d6c-95a8-b0f61fde4643" providerId="AD" clId="Web-{82CD292E-352E-4C30-8C9B-FEEF8FC94892}" dt="2021-10-05T00:19:32.957" v="2910" actId="1076"/>
          <ac:spMkLst>
            <pc:docMk/>
            <pc:sldMk cId="387704287" sldId="270"/>
            <ac:spMk id="11" creationId="{BE2B6F8A-E004-4C7E-92CE-4FA365491AE9}"/>
          </ac:spMkLst>
        </pc:spChg>
        <pc:spChg chg="add mod">
          <ac:chgData name="Zeltner, Erik Logan - zeltneel" userId="S::zeltneel@dukes.jmu.edu::0d0ebed3-8e80-4d6c-95a8-b0f61fde4643" providerId="AD" clId="Web-{82CD292E-352E-4C30-8C9B-FEEF8FC94892}" dt="2021-10-05T00:12:09.928" v="2849"/>
          <ac:spMkLst>
            <pc:docMk/>
            <pc:sldMk cId="387704287" sldId="270"/>
            <ac:spMk id="12" creationId="{737A832E-C590-49A3-B1B8-F1B4D8F37A96}"/>
          </ac:spMkLst>
        </pc:spChg>
        <pc:spChg chg="add mod">
          <ac:chgData name="Zeltner, Erik Logan - zeltneel" userId="S::zeltneel@dukes.jmu.edu::0d0ebed3-8e80-4d6c-95a8-b0f61fde4643" providerId="AD" clId="Web-{82CD292E-352E-4C30-8C9B-FEEF8FC94892}" dt="2021-10-05T00:08:07.483" v="2819"/>
          <ac:spMkLst>
            <pc:docMk/>
            <pc:sldMk cId="387704287" sldId="270"/>
            <ac:spMk id="13" creationId="{B4A7A030-8E85-4D28-880A-C9002F4C342A}"/>
          </ac:spMkLst>
        </pc:spChg>
        <pc:spChg chg="add mod">
          <ac:chgData name="Zeltner, Erik Logan - zeltneel" userId="S::zeltneel@dukes.jmu.edu::0d0ebed3-8e80-4d6c-95a8-b0f61fde4643" providerId="AD" clId="Web-{82CD292E-352E-4C30-8C9B-FEEF8FC94892}" dt="2021-10-05T00:10:05.659" v="2834" actId="1076"/>
          <ac:spMkLst>
            <pc:docMk/>
            <pc:sldMk cId="387704287" sldId="270"/>
            <ac:spMk id="14" creationId="{5DFBCF6E-2F14-4FE4-9F83-1DC047308FCC}"/>
          </ac:spMkLst>
        </pc:spChg>
        <pc:spChg chg="add mod">
          <ac:chgData name="Zeltner, Erik Logan - zeltneel" userId="S::zeltneel@dukes.jmu.edu::0d0ebed3-8e80-4d6c-95a8-b0f61fde4643" providerId="AD" clId="Web-{82CD292E-352E-4C30-8C9B-FEEF8FC94892}" dt="2021-10-05T00:12:15.350" v="2851" actId="1076"/>
          <ac:spMkLst>
            <pc:docMk/>
            <pc:sldMk cId="387704287" sldId="270"/>
            <ac:spMk id="15" creationId="{58623580-E6CE-41A2-95E9-D5FEB29586AC}"/>
          </ac:spMkLst>
        </pc:spChg>
        <pc:spChg chg="add mod">
          <ac:chgData name="Zeltner, Erik Logan - zeltneel" userId="S::zeltneel@dukes.jmu.edu::0d0ebed3-8e80-4d6c-95a8-b0f61fde4643" providerId="AD" clId="Web-{82CD292E-352E-4C30-8C9B-FEEF8FC94892}" dt="2021-10-05T00:11:25.208" v="2842"/>
          <ac:spMkLst>
            <pc:docMk/>
            <pc:sldMk cId="387704287" sldId="270"/>
            <ac:spMk id="16" creationId="{1712F325-CC3F-4DE6-8A4A-D5D3A71F0A34}"/>
          </ac:spMkLst>
        </pc:spChg>
        <pc:spChg chg="add mod">
          <ac:chgData name="Zeltner, Erik Logan - zeltneel" userId="S::zeltneel@dukes.jmu.edu::0d0ebed3-8e80-4d6c-95a8-b0f61fde4643" providerId="AD" clId="Web-{82CD292E-352E-4C30-8C9B-FEEF8FC94892}" dt="2021-10-05T00:19:35.160" v="2911" actId="1076"/>
          <ac:spMkLst>
            <pc:docMk/>
            <pc:sldMk cId="387704287" sldId="270"/>
            <ac:spMk id="20" creationId="{7CC699C6-DE4E-43D9-BFE6-CEF6DCB2EA00}"/>
          </ac:spMkLst>
        </pc:spChg>
        <pc:spChg chg="add mod">
          <ac:chgData name="Zeltner, Erik Logan - zeltneel" userId="S::zeltneel@dukes.jmu.edu::0d0ebed3-8e80-4d6c-95a8-b0f61fde4643" providerId="AD" clId="Web-{82CD292E-352E-4C30-8C9B-FEEF8FC94892}" dt="2021-10-05T00:19:43.770" v="2920" actId="20577"/>
          <ac:spMkLst>
            <pc:docMk/>
            <pc:sldMk cId="387704287" sldId="270"/>
            <ac:spMk id="21" creationId="{8E56DA88-4311-417C-9E61-C2EA299D2F7E}"/>
          </ac:spMkLst>
        </pc:spChg>
        <pc:spChg chg="add mod">
          <ac:chgData name="Zeltner, Erik Logan - zeltneel" userId="S::zeltneel@dukes.jmu.edu::0d0ebed3-8e80-4d6c-95a8-b0f61fde4643" providerId="AD" clId="Web-{82CD292E-352E-4C30-8C9B-FEEF8FC94892}" dt="2021-10-05T00:20:00.817" v="2941" actId="20577"/>
          <ac:spMkLst>
            <pc:docMk/>
            <pc:sldMk cId="387704287" sldId="270"/>
            <ac:spMk id="22" creationId="{E52235E6-896D-4140-85F5-877CE50D320E}"/>
          </ac:spMkLst>
        </pc:spChg>
        <pc:spChg chg="add mod">
          <ac:chgData name="Zeltner, Erik Logan - zeltneel" userId="S::zeltneel@dukes.jmu.edu::0d0ebed3-8e80-4d6c-95a8-b0f61fde4643" providerId="AD" clId="Web-{82CD292E-352E-4C30-8C9B-FEEF8FC94892}" dt="2021-10-05T00:20:20.177" v="2961" actId="1076"/>
          <ac:spMkLst>
            <pc:docMk/>
            <pc:sldMk cId="387704287" sldId="270"/>
            <ac:spMk id="23" creationId="{63073D94-114B-478D-AAE9-6CE1093416C2}"/>
          </ac:spMkLst>
        </pc:spChg>
        <pc:spChg chg="add mod">
          <ac:chgData name="Zeltner, Erik Logan - zeltneel" userId="S::zeltneel@dukes.jmu.edu::0d0ebed3-8e80-4d6c-95a8-b0f61fde4643" providerId="AD" clId="Web-{82CD292E-352E-4C30-8C9B-FEEF8FC94892}" dt="2021-10-05T00:27:21.236" v="3092" actId="1076"/>
          <ac:spMkLst>
            <pc:docMk/>
            <pc:sldMk cId="387704287" sldId="270"/>
            <ac:spMk id="27" creationId="{0CF2ADB5-B2E7-4776-A6A2-03C0DE24F438}"/>
          </ac:spMkLst>
        </pc:spChg>
        <pc:spChg chg="add mod">
          <ac:chgData name="Zeltner, Erik Logan - zeltneel" userId="S::zeltneel@dukes.jmu.edu::0d0ebed3-8e80-4d6c-95a8-b0f61fde4643" providerId="AD" clId="Web-{82CD292E-352E-4C30-8C9B-FEEF8FC94892}" dt="2021-10-05T00:25:35.874" v="3038" actId="1076"/>
          <ac:spMkLst>
            <pc:docMk/>
            <pc:sldMk cId="387704287" sldId="270"/>
            <ac:spMk id="28" creationId="{D4528464-812C-44DA-A236-B57F33F5AC60}"/>
          </ac:spMkLst>
        </pc:spChg>
        <pc:spChg chg="add mod">
          <ac:chgData name="Zeltner, Erik Logan - zeltneel" userId="S::zeltneel@dukes.jmu.edu::0d0ebed3-8e80-4d6c-95a8-b0f61fde4643" providerId="AD" clId="Web-{82CD292E-352E-4C30-8C9B-FEEF8FC94892}" dt="2021-10-05T00:28:24.754" v="3120" actId="20577"/>
          <ac:spMkLst>
            <pc:docMk/>
            <pc:sldMk cId="387704287" sldId="270"/>
            <ac:spMk id="29" creationId="{CF20DE81-93EF-4A64-BD6A-20DFC418E358}"/>
          </ac:spMkLst>
        </pc:spChg>
        <pc:spChg chg="add mod">
          <ac:chgData name="Zeltner, Erik Logan - zeltneel" userId="S::zeltneel@dukes.jmu.edu::0d0ebed3-8e80-4d6c-95a8-b0f61fde4643" providerId="AD" clId="Web-{82CD292E-352E-4C30-8C9B-FEEF8FC94892}" dt="2021-10-05T00:30:15.429" v="3186" actId="1076"/>
          <ac:spMkLst>
            <pc:docMk/>
            <pc:sldMk cId="387704287" sldId="270"/>
            <ac:spMk id="30" creationId="{63742E3B-CC98-4450-A10B-7CFBAC0715FB}"/>
          </ac:spMkLst>
        </pc:spChg>
        <pc:spChg chg="add mod">
          <ac:chgData name="Zeltner, Erik Logan - zeltneel" userId="S::zeltneel@dukes.jmu.edu::0d0ebed3-8e80-4d6c-95a8-b0f61fde4643" providerId="AD" clId="Web-{82CD292E-352E-4C30-8C9B-FEEF8FC94892}" dt="2021-10-05T00:35:25.839" v="3283" actId="20577"/>
          <ac:spMkLst>
            <pc:docMk/>
            <pc:sldMk cId="387704287" sldId="270"/>
            <ac:spMk id="31" creationId="{F93778E7-CCA2-4E14-B60D-67A94CBD1242}"/>
          </ac:spMkLst>
        </pc:spChg>
        <pc:spChg chg="add mod">
          <ac:chgData name="Zeltner, Erik Logan - zeltneel" userId="S::zeltneel@dukes.jmu.edu::0d0ebed3-8e80-4d6c-95a8-b0f61fde4643" providerId="AD" clId="Web-{82CD292E-352E-4C30-8C9B-FEEF8FC94892}" dt="2021-10-05T00:38:45.079" v="3331" actId="20577"/>
          <ac:spMkLst>
            <pc:docMk/>
            <pc:sldMk cId="387704287" sldId="270"/>
            <ac:spMk id="32" creationId="{CBA5E4E3-52BA-4EDA-8E7F-A306BE7EC7E9}"/>
          </ac:spMkLst>
        </pc:spChg>
        <pc:spChg chg="add mod">
          <ac:chgData name="Zeltner, Erik Logan - zeltneel" userId="S::zeltneel@dukes.jmu.edu::0d0ebed3-8e80-4d6c-95a8-b0f61fde4643" providerId="AD" clId="Web-{82CD292E-352E-4C30-8C9B-FEEF8FC94892}" dt="2021-10-05T00:38:32.610" v="3327" actId="20577"/>
          <ac:spMkLst>
            <pc:docMk/>
            <pc:sldMk cId="387704287" sldId="270"/>
            <ac:spMk id="33" creationId="{BC45CC5F-78D8-4AE2-9D35-86F69A79A8A6}"/>
          </ac:spMkLst>
        </pc:spChg>
        <pc:spChg chg="add mod">
          <ac:chgData name="Zeltner, Erik Logan - zeltneel" userId="S::zeltneel@dukes.jmu.edu::0d0ebed3-8e80-4d6c-95a8-b0f61fde4643" providerId="AD" clId="Web-{82CD292E-352E-4C30-8C9B-FEEF8FC94892}" dt="2021-10-05T00:38:40.501" v="3330" actId="20577"/>
          <ac:spMkLst>
            <pc:docMk/>
            <pc:sldMk cId="387704287" sldId="270"/>
            <ac:spMk id="34" creationId="{B77D6A6E-6009-497A-B81A-AA7DAC7B426E}"/>
          </ac:spMkLst>
        </pc:spChg>
        <pc:spChg chg="add mod">
          <ac:chgData name="Zeltner, Erik Logan - zeltneel" userId="S::zeltneel@dukes.jmu.edu::0d0ebed3-8e80-4d6c-95a8-b0f61fde4643" providerId="AD" clId="Web-{82CD292E-352E-4C30-8C9B-FEEF8FC94892}" dt="2021-10-05T00:38:37.095" v="3329" actId="20577"/>
          <ac:spMkLst>
            <pc:docMk/>
            <pc:sldMk cId="387704287" sldId="270"/>
            <ac:spMk id="35" creationId="{4C072699-8FB6-4681-A585-11175850A1D6}"/>
          </ac:spMkLst>
        </pc:spChg>
        <pc:cxnChg chg="add del mod">
          <ac:chgData name="Zeltner, Erik Logan - zeltneel" userId="S::zeltneel@dukes.jmu.edu::0d0ebed3-8e80-4d6c-95a8-b0f61fde4643" providerId="AD" clId="Web-{82CD292E-352E-4C30-8C9B-FEEF8FC94892}" dt="2021-10-05T00:13:49.665" v="2867"/>
          <ac:cxnSpMkLst>
            <pc:docMk/>
            <pc:sldMk cId="387704287" sldId="270"/>
            <ac:cxnSpMk id="17" creationId="{47FAECD7-E9FC-41D9-AF98-14621C4E7005}"/>
          </ac:cxnSpMkLst>
        </pc:cxnChg>
        <pc:cxnChg chg="add del mod">
          <ac:chgData name="Zeltner, Erik Logan - zeltneel" userId="S::zeltneel@dukes.jmu.edu::0d0ebed3-8e80-4d6c-95a8-b0f61fde4643" providerId="AD" clId="Web-{82CD292E-352E-4C30-8C9B-FEEF8FC94892}" dt="2021-10-05T00:13:48.650" v="2866"/>
          <ac:cxnSpMkLst>
            <pc:docMk/>
            <pc:sldMk cId="387704287" sldId="270"/>
            <ac:cxnSpMk id="18" creationId="{5CED4A4C-0198-498E-927B-9DC71F6CCF3C}"/>
          </ac:cxnSpMkLst>
        </pc:cxnChg>
        <pc:cxnChg chg="add mod">
          <ac:chgData name="Zeltner, Erik Logan - zeltneel" userId="S::zeltneel@dukes.jmu.edu::0d0ebed3-8e80-4d6c-95a8-b0f61fde4643" providerId="AD" clId="Web-{82CD292E-352E-4C30-8C9B-FEEF8FC94892}" dt="2021-10-05T00:17:09.812" v="2873"/>
          <ac:cxnSpMkLst>
            <pc:docMk/>
            <pc:sldMk cId="387704287" sldId="270"/>
            <ac:cxnSpMk id="19" creationId="{442058AB-4426-4804-92D0-D78DF5B35D01}"/>
          </ac:cxnSpMkLst>
        </pc:cxnChg>
        <pc:cxnChg chg="add mod">
          <ac:chgData name="Zeltner, Erik Logan - zeltneel" userId="S::zeltneel@dukes.jmu.edu::0d0ebed3-8e80-4d6c-95a8-b0f61fde4643" providerId="AD" clId="Web-{82CD292E-352E-4C30-8C9B-FEEF8FC94892}" dt="2021-10-05T00:20:37.756" v="2964"/>
          <ac:cxnSpMkLst>
            <pc:docMk/>
            <pc:sldMk cId="387704287" sldId="270"/>
            <ac:cxnSpMk id="24" creationId="{0B5800CA-2618-48B3-ABE1-34F301830415}"/>
          </ac:cxnSpMkLst>
        </pc:cxnChg>
        <pc:cxnChg chg="add mod">
          <ac:chgData name="Zeltner, Erik Logan - zeltneel" userId="S::zeltneel@dukes.jmu.edu::0d0ebed3-8e80-4d6c-95a8-b0f61fde4643" providerId="AD" clId="Web-{82CD292E-352E-4C30-8C9B-FEEF8FC94892}" dt="2021-10-05T00:21:21.757" v="2973"/>
          <ac:cxnSpMkLst>
            <pc:docMk/>
            <pc:sldMk cId="387704287" sldId="270"/>
            <ac:cxnSpMk id="25" creationId="{E454E85A-FF6D-47EE-B3DD-D4B23F7FA038}"/>
          </ac:cxnSpMkLst>
        </pc:cxnChg>
        <pc:cxnChg chg="add mod">
          <ac:chgData name="Zeltner, Erik Logan - zeltneel" userId="S::zeltneel@dukes.jmu.edu::0d0ebed3-8e80-4d6c-95a8-b0f61fde4643" providerId="AD" clId="Web-{82CD292E-352E-4C30-8C9B-FEEF8FC94892}" dt="2021-10-05T00:21:45.476" v="2977" actId="1076"/>
          <ac:cxnSpMkLst>
            <pc:docMk/>
            <pc:sldMk cId="387704287" sldId="270"/>
            <ac:cxnSpMk id="26" creationId="{CCA801F0-477E-4932-A0BE-D5AB25970BDF}"/>
          </ac:cxnSpMkLst>
        </pc:cxnChg>
      </pc:sldChg>
      <pc:sldChg chg="addSp modSp">
        <pc:chgData name="Zeltner, Erik Logan - zeltneel" userId="S::zeltneel@dukes.jmu.edu::0d0ebed3-8e80-4d6c-95a8-b0f61fde4643" providerId="AD" clId="Web-{82CD292E-352E-4C30-8C9B-FEEF8FC94892}" dt="2021-10-05T00:28:19.285" v="3119" actId="20577"/>
        <pc:sldMkLst>
          <pc:docMk/>
          <pc:sldMk cId="239771972" sldId="271"/>
        </pc:sldMkLst>
        <pc:spChg chg="mod">
          <ac:chgData name="Zeltner, Erik Logan - zeltneel" userId="S::zeltneel@dukes.jmu.edu::0d0ebed3-8e80-4d6c-95a8-b0f61fde4643" providerId="AD" clId="Web-{82CD292E-352E-4C30-8C9B-FEEF8FC94892}" dt="2021-10-04T23:47:28.212" v="1756" actId="20577"/>
          <ac:spMkLst>
            <pc:docMk/>
            <pc:sldMk cId="239771972" sldId="271"/>
            <ac:spMk id="2" creationId="{E3426C19-BD18-48B6-B278-68707B30824B}"/>
          </ac:spMkLst>
        </pc:spChg>
        <pc:spChg chg="add mod">
          <ac:chgData name="Zeltner, Erik Logan - zeltneel" userId="S::zeltneel@dukes.jmu.edu::0d0ebed3-8e80-4d6c-95a8-b0f61fde4643" providerId="AD" clId="Web-{82CD292E-352E-4C30-8C9B-FEEF8FC94892}" dt="2021-10-05T00:28:19.285" v="3119" actId="20577"/>
          <ac:spMkLst>
            <pc:docMk/>
            <pc:sldMk cId="239771972" sldId="271"/>
            <ac:spMk id="4" creationId="{7FBFD19A-AE8F-45E8-A556-E8FE76090111}"/>
          </ac:spMkLst>
        </pc:spChg>
      </pc:sldChg>
      <pc:sldChg chg="modSp">
        <pc:chgData name="Zeltner, Erik Logan - zeltneel" userId="S::zeltneel@dukes.jmu.edu::0d0ebed3-8e80-4d6c-95a8-b0f61fde4643" providerId="AD" clId="Web-{82CD292E-352E-4C30-8C9B-FEEF8FC94892}" dt="2021-10-04T23:52:49.893" v="2215" actId="20577"/>
        <pc:sldMkLst>
          <pc:docMk/>
          <pc:sldMk cId="1276677819" sldId="272"/>
        </pc:sldMkLst>
        <pc:spChg chg="mod">
          <ac:chgData name="Zeltner, Erik Logan - zeltneel" userId="S::zeltneel@dukes.jmu.edu::0d0ebed3-8e80-4d6c-95a8-b0f61fde4643" providerId="AD" clId="Web-{82CD292E-352E-4C30-8C9B-FEEF8FC94892}" dt="2021-10-04T23:52:49.893" v="2215" actId="20577"/>
          <ac:spMkLst>
            <pc:docMk/>
            <pc:sldMk cId="1276677819" sldId="272"/>
            <ac:spMk id="3" creationId="{212D1B24-9E2B-4374-8E8B-AA4C95B69CBC}"/>
          </ac:spMkLst>
        </pc:spChg>
      </pc:sldChg>
      <pc:sldChg chg="addSp delSp modSp">
        <pc:chgData name="Zeltner, Erik Logan - zeltneel" userId="S::zeltneel@dukes.jmu.edu::0d0ebed3-8e80-4d6c-95a8-b0f61fde4643" providerId="AD" clId="Web-{82CD292E-352E-4C30-8C9B-FEEF8FC94892}" dt="2021-10-04T23:59:20.420" v="2727" actId="20577"/>
        <pc:sldMkLst>
          <pc:docMk/>
          <pc:sldMk cId="2247239749" sldId="273"/>
        </pc:sldMkLst>
        <pc:spChg chg="mod">
          <ac:chgData name="Zeltner, Erik Logan - zeltneel" userId="S::zeltneel@dukes.jmu.edu::0d0ebed3-8e80-4d6c-95a8-b0f61fde4643" providerId="AD" clId="Web-{82CD292E-352E-4C30-8C9B-FEEF8FC94892}" dt="2021-10-04T23:53:37.457" v="2224" actId="20577"/>
          <ac:spMkLst>
            <pc:docMk/>
            <pc:sldMk cId="2247239749" sldId="273"/>
            <ac:spMk id="2" creationId="{E3426C19-BD18-48B6-B278-68707B30824B}"/>
          </ac:spMkLst>
        </pc:spChg>
        <pc:spChg chg="add del mod">
          <ac:chgData name="Zeltner, Erik Logan - zeltneel" userId="S::zeltneel@dukes.jmu.edu::0d0ebed3-8e80-4d6c-95a8-b0f61fde4643" providerId="AD" clId="Web-{82CD292E-352E-4C30-8C9B-FEEF8FC94892}" dt="2021-10-04T23:53:47.504" v="2225"/>
          <ac:spMkLst>
            <pc:docMk/>
            <pc:sldMk cId="2247239749" sldId="273"/>
            <ac:spMk id="4" creationId="{1C46ABD1-7FB2-49BE-8303-5714362B5BC9}"/>
          </ac:spMkLst>
        </pc:spChg>
        <pc:spChg chg="add mod">
          <ac:chgData name="Zeltner, Erik Logan - zeltneel" userId="S::zeltneel@dukes.jmu.edu::0d0ebed3-8e80-4d6c-95a8-b0f61fde4643" providerId="AD" clId="Web-{82CD292E-352E-4C30-8C9B-FEEF8FC94892}" dt="2021-10-04T23:59:20.420" v="2727" actId="20577"/>
          <ac:spMkLst>
            <pc:docMk/>
            <pc:sldMk cId="2247239749" sldId="273"/>
            <ac:spMk id="6" creationId="{2BCC71B8-25E2-4D5D-B321-29A1F3810E23}"/>
          </ac:spMkLst>
        </pc:spChg>
      </pc:sldChg>
      <pc:sldChg chg="modSp">
        <pc:chgData name="Zeltner, Erik Logan - zeltneel" userId="S::zeltneel@dukes.jmu.edu::0d0ebed3-8e80-4d6c-95a8-b0f61fde4643" providerId="AD" clId="Web-{82CD292E-352E-4C30-8C9B-FEEF8FC94892}" dt="2021-10-05T00:29:31.022" v="3168" actId="20577"/>
        <pc:sldMkLst>
          <pc:docMk/>
          <pc:sldMk cId="888642685" sldId="274"/>
        </pc:sldMkLst>
        <pc:spChg chg="mod">
          <ac:chgData name="Zeltner, Erik Logan - zeltneel" userId="S::zeltneel@dukes.jmu.edu::0d0ebed3-8e80-4d6c-95a8-b0f61fde4643" providerId="AD" clId="Web-{82CD292E-352E-4C30-8C9B-FEEF8FC94892}" dt="2021-10-05T00:29:31.022" v="3168" actId="20577"/>
          <ac:spMkLst>
            <pc:docMk/>
            <pc:sldMk cId="888642685" sldId="274"/>
            <ac:spMk id="3" creationId="{CEA0F4F3-5709-44FD-9420-2C8216B22BBB}"/>
          </ac:spMkLst>
        </pc:spChg>
      </pc:sldChg>
      <pc:sldChg chg="modSp">
        <pc:chgData name="Zeltner, Erik Logan - zeltneel" userId="S::zeltneel@dukes.jmu.edu::0d0ebed3-8e80-4d6c-95a8-b0f61fde4643" providerId="AD" clId="Web-{82CD292E-352E-4C30-8C9B-FEEF8FC94892}" dt="2021-10-05T00:26:10.609" v="3060" actId="20577"/>
        <pc:sldMkLst>
          <pc:docMk/>
          <pc:sldMk cId="154173195" sldId="275"/>
        </pc:sldMkLst>
        <pc:spChg chg="mod">
          <ac:chgData name="Zeltner, Erik Logan - zeltneel" userId="S::zeltneel@dukes.jmu.edu::0d0ebed3-8e80-4d6c-95a8-b0f61fde4643" providerId="AD" clId="Web-{82CD292E-352E-4C30-8C9B-FEEF8FC94892}" dt="2021-10-05T00:26:10.609" v="3060" actId="20577"/>
          <ac:spMkLst>
            <pc:docMk/>
            <pc:sldMk cId="154173195" sldId="275"/>
            <ac:spMk id="3" creationId="{42F4097F-A376-471C-A662-DD3423E35D1A}"/>
          </ac:spMkLst>
        </pc:spChg>
      </pc:sldChg>
      <pc:sldChg chg="modSp">
        <pc:chgData name="Zeltner, Erik Logan - zeltneel" userId="S::zeltneel@dukes.jmu.edu::0d0ebed3-8e80-4d6c-95a8-b0f61fde4643" providerId="AD" clId="Web-{82CD292E-352E-4C30-8C9B-FEEF8FC94892}" dt="2021-10-05T00:49:19.395" v="3356" actId="20577"/>
        <pc:sldMkLst>
          <pc:docMk/>
          <pc:sldMk cId="571516084" sldId="295"/>
        </pc:sldMkLst>
        <pc:spChg chg="mod">
          <ac:chgData name="Zeltner, Erik Logan - zeltneel" userId="S::zeltneel@dukes.jmu.edu::0d0ebed3-8e80-4d6c-95a8-b0f61fde4643" providerId="AD" clId="Web-{82CD292E-352E-4C30-8C9B-FEEF8FC94892}" dt="2021-10-05T00:49:19.395" v="3356" actId="20577"/>
          <ac:spMkLst>
            <pc:docMk/>
            <pc:sldMk cId="571516084" sldId="295"/>
            <ac:spMk id="3" creationId="{0FBE9F26-803F-4F10-9A0D-7F173A7FDB28}"/>
          </ac:spMkLst>
        </pc:spChg>
      </pc:sldChg>
    </pc:docChg>
  </pc:docChgLst>
  <pc:docChgLst>
    <pc:chgData name="DeSatnick, Alex - desatnaj" userId="S::desatnaj@dukes.jmu.edu::e3ce616f-6c57-40c9-9cd1-10422c20e318" providerId="AD" clId="Web-{D711AB8F-6F9E-4A4D-914F-F10116B64594}"/>
    <pc:docChg chg="modSld">
      <pc:chgData name="DeSatnick, Alex - desatnaj" userId="S::desatnaj@dukes.jmu.edu::e3ce616f-6c57-40c9-9cd1-10422c20e318" providerId="AD" clId="Web-{D711AB8F-6F9E-4A4D-914F-F10116B64594}" dt="2021-10-05T00:41:30.017" v="2928"/>
      <pc:docMkLst>
        <pc:docMk/>
      </pc:docMkLst>
      <pc:sldChg chg="addSp delSp modSp">
        <pc:chgData name="DeSatnick, Alex - desatnaj" userId="S::desatnaj@dukes.jmu.edu::e3ce616f-6c57-40c9-9cd1-10422c20e318" providerId="AD" clId="Web-{D711AB8F-6F9E-4A4D-914F-F10116B64594}" dt="2021-10-05T00:29:14.783" v="1988" actId="20577"/>
        <pc:sldMkLst>
          <pc:docMk/>
          <pc:sldMk cId="3524551394" sldId="279"/>
        </pc:sldMkLst>
        <pc:spChg chg="del mod">
          <ac:chgData name="DeSatnick, Alex - desatnaj" userId="S::desatnaj@dukes.jmu.edu::e3ce616f-6c57-40c9-9cd1-10422c20e318" providerId="AD" clId="Web-{D711AB8F-6F9E-4A4D-914F-F10116B64594}" dt="2021-10-04T23:05:46.867" v="1"/>
          <ac:spMkLst>
            <pc:docMk/>
            <pc:sldMk cId="3524551394" sldId="279"/>
            <ac:spMk id="2" creationId="{E3426C19-BD18-48B6-B278-68707B30824B}"/>
          </ac:spMkLst>
        </pc:spChg>
        <pc:spChg chg="add del mod">
          <ac:chgData name="DeSatnick, Alex - desatnaj" userId="S::desatnaj@dukes.jmu.edu::e3ce616f-6c57-40c9-9cd1-10422c20e318" providerId="AD" clId="Web-{D711AB8F-6F9E-4A4D-914F-F10116B64594}" dt="2021-10-04T23:10:22.404" v="20"/>
          <ac:spMkLst>
            <pc:docMk/>
            <pc:sldMk cId="3524551394" sldId="279"/>
            <ac:spMk id="3" creationId="{1C00346D-EC80-4F37-8895-E36B42ACE82A}"/>
          </ac:spMkLst>
        </pc:spChg>
        <pc:spChg chg="add del">
          <ac:chgData name="DeSatnick, Alex - desatnaj" userId="S::desatnaj@dukes.jmu.edu::e3ce616f-6c57-40c9-9cd1-10422c20e318" providerId="AD" clId="Web-{D711AB8F-6F9E-4A4D-914F-F10116B64594}" dt="2021-10-04T23:10:25.842" v="21"/>
          <ac:spMkLst>
            <pc:docMk/>
            <pc:sldMk cId="3524551394" sldId="279"/>
            <ac:spMk id="4" creationId="{CEF1A526-531C-4084-8979-D946C931443D}"/>
          </ac:spMkLst>
        </pc:spChg>
        <pc:spChg chg="add del">
          <ac:chgData name="DeSatnick, Alex - desatnaj" userId="S::desatnaj@dukes.jmu.edu::e3ce616f-6c57-40c9-9cd1-10422c20e318" providerId="AD" clId="Web-{D711AB8F-6F9E-4A4D-914F-F10116B64594}" dt="2021-10-04T23:13:09.876" v="29"/>
          <ac:spMkLst>
            <pc:docMk/>
            <pc:sldMk cId="3524551394" sldId="279"/>
            <ac:spMk id="5" creationId="{629E9381-9B61-4721-B333-54098BD7A421}"/>
          </ac:spMkLst>
        </pc:spChg>
        <pc:spChg chg="add mod">
          <ac:chgData name="DeSatnick, Alex - desatnaj" userId="S::desatnaj@dukes.jmu.edu::e3ce616f-6c57-40c9-9cd1-10422c20e318" providerId="AD" clId="Web-{D711AB8F-6F9E-4A4D-914F-F10116B64594}" dt="2021-10-05T00:29:14.783" v="1988" actId="20577"/>
          <ac:spMkLst>
            <pc:docMk/>
            <pc:sldMk cId="3524551394" sldId="279"/>
            <ac:spMk id="10" creationId="{345E3573-C21E-4867-A807-A66197231493}"/>
          </ac:spMkLst>
        </pc:spChg>
        <pc:spChg chg="add mod">
          <ac:chgData name="DeSatnick, Alex - desatnaj" userId="S::desatnaj@dukes.jmu.edu::e3ce616f-6c57-40c9-9cd1-10422c20e318" providerId="AD" clId="Web-{D711AB8F-6F9E-4A4D-914F-F10116B64594}" dt="2021-10-05T00:12:42.310" v="1840" actId="20577"/>
          <ac:spMkLst>
            <pc:docMk/>
            <pc:sldMk cId="3524551394" sldId="279"/>
            <ac:spMk id="11" creationId="{82975719-3A02-4D6B-B59F-EA8EB0DBBD5F}"/>
          </ac:spMkLst>
        </pc:spChg>
        <pc:spChg chg="add mod">
          <ac:chgData name="DeSatnick, Alex - desatnaj" userId="S::desatnaj@dukes.jmu.edu::e3ce616f-6c57-40c9-9cd1-10422c20e318" providerId="AD" clId="Web-{D711AB8F-6F9E-4A4D-914F-F10116B64594}" dt="2021-10-05T00:13:38.295" v="1872" actId="20577"/>
          <ac:spMkLst>
            <pc:docMk/>
            <pc:sldMk cId="3524551394" sldId="279"/>
            <ac:spMk id="12" creationId="{BD10C329-E7A5-4263-A2F3-A0A12BB7A219}"/>
          </ac:spMkLst>
        </pc:spChg>
        <pc:spChg chg="add mod">
          <ac:chgData name="DeSatnick, Alex - desatnaj" userId="S::desatnaj@dukes.jmu.edu::e3ce616f-6c57-40c9-9cd1-10422c20e318" providerId="AD" clId="Web-{D711AB8F-6F9E-4A4D-914F-F10116B64594}" dt="2021-10-05T00:14:13.296" v="1895" actId="20577"/>
          <ac:spMkLst>
            <pc:docMk/>
            <pc:sldMk cId="3524551394" sldId="279"/>
            <ac:spMk id="13" creationId="{F4EBE944-FB33-4FF4-8616-75DB7D2AB457}"/>
          </ac:spMkLst>
        </pc:spChg>
        <pc:graphicFrameChg chg="add del mod modGraphic">
          <ac:chgData name="DeSatnick, Alex - desatnaj" userId="S::desatnaj@dukes.jmu.edu::e3ce616f-6c57-40c9-9cd1-10422c20e318" providerId="AD" clId="Web-{D711AB8F-6F9E-4A4D-914F-F10116B64594}" dt="2021-10-04T23:12:33.204" v="24"/>
          <ac:graphicFrameMkLst>
            <pc:docMk/>
            <pc:sldMk cId="3524551394" sldId="279"/>
            <ac:graphicFrameMk id="6" creationId="{CE0A8D36-86EC-4E27-A722-A3DAEED8AE85}"/>
          </ac:graphicFrameMkLst>
        </pc:graphicFrameChg>
      </pc:sldChg>
      <pc:sldChg chg="addSp delSp modSp">
        <pc:chgData name="DeSatnick, Alex - desatnaj" userId="S::desatnaj@dukes.jmu.edu::e3ce616f-6c57-40c9-9cd1-10422c20e318" providerId="AD" clId="Web-{D711AB8F-6F9E-4A4D-914F-F10116B64594}" dt="2021-10-05T00:41:30.017" v="2928"/>
        <pc:sldMkLst>
          <pc:docMk/>
          <pc:sldMk cId="1177405724" sldId="280"/>
        </pc:sldMkLst>
        <pc:spChg chg="del mod">
          <ac:chgData name="DeSatnick, Alex - desatnaj" userId="S::desatnaj@dukes.jmu.edu::e3ce616f-6c57-40c9-9cd1-10422c20e318" providerId="AD" clId="Web-{D711AB8F-6F9E-4A4D-914F-F10116B64594}" dt="2021-10-05T00:15:34.813" v="1906"/>
          <ac:spMkLst>
            <pc:docMk/>
            <pc:sldMk cId="1177405724" sldId="280"/>
            <ac:spMk id="2" creationId="{E3426C19-BD18-48B6-B278-68707B30824B}"/>
          </ac:spMkLst>
        </pc:spChg>
        <pc:spChg chg="add mod">
          <ac:chgData name="DeSatnick, Alex - desatnaj" userId="S::desatnaj@dukes.jmu.edu::e3ce616f-6c57-40c9-9cd1-10422c20e318" providerId="AD" clId="Web-{D711AB8F-6F9E-4A4D-914F-F10116B64594}" dt="2021-10-05T00:17:13.878" v="1923" actId="1076"/>
          <ac:spMkLst>
            <pc:docMk/>
            <pc:sldMk cId="1177405724" sldId="280"/>
            <ac:spMk id="4" creationId="{9D492AC1-E506-4D5C-8088-4585F6E0205F}"/>
          </ac:spMkLst>
        </pc:spChg>
        <pc:spChg chg="add mod">
          <ac:chgData name="DeSatnick, Alex - desatnaj" userId="S::desatnaj@dukes.jmu.edu::e3ce616f-6c57-40c9-9cd1-10422c20e318" providerId="AD" clId="Web-{D711AB8F-6F9E-4A4D-914F-F10116B64594}" dt="2021-10-05T00:20:25.835" v="1968" actId="20577"/>
          <ac:spMkLst>
            <pc:docMk/>
            <pc:sldMk cId="1177405724" sldId="280"/>
            <ac:spMk id="5" creationId="{69D01A31-B213-4555-877E-555FA49FE98D}"/>
          </ac:spMkLst>
        </pc:spChg>
        <pc:spChg chg="add mod">
          <ac:chgData name="DeSatnick, Alex - desatnaj" userId="S::desatnaj@dukes.jmu.edu::e3ce616f-6c57-40c9-9cd1-10422c20e318" providerId="AD" clId="Web-{D711AB8F-6F9E-4A4D-914F-F10116B64594}" dt="2021-10-05T00:19:07.943" v="1947" actId="1076"/>
          <ac:spMkLst>
            <pc:docMk/>
            <pc:sldMk cId="1177405724" sldId="280"/>
            <ac:spMk id="6" creationId="{3F613134-5B99-4796-AA7B-F58730E09089}"/>
          </ac:spMkLst>
        </pc:spChg>
        <pc:spChg chg="add mod">
          <ac:chgData name="DeSatnick, Alex - desatnaj" userId="S::desatnaj@dukes.jmu.edu::e3ce616f-6c57-40c9-9cd1-10422c20e318" providerId="AD" clId="Web-{D711AB8F-6F9E-4A4D-914F-F10116B64594}" dt="2021-10-05T00:19:55.615" v="1962" actId="1076"/>
          <ac:spMkLst>
            <pc:docMk/>
            <pc:sldMk cId="1177405724" sldId="280"/>
            <ac:spMk id="7" creationId="{AA98A779-7D5D-4780-A029-DC144D3C3F6A}"/>
          </ac:spMkLst>
        </pc:spChg>
        <pc:graphicFrameChg chg="add mod modGraphic">
          <ac:chgData name="DeSatnick, Alex - desatnaj" userId="S::desatnaj@dukes.jmu.edu::e3ce616f-6c57-40c9-9cd1-10422c20e318" providerId="AD" clId="Web-{D711AB8F-6F9E-4A4D-914F-F10116B64594}" dt="2021-10-05T00:41:30.017" v="2928"/>
          <ac:graphicFrameMkLst>
            <pc:docMk/>
            <pc:sldMk cId="1177405724" sldId="280"/>
            <ac:graphicFrameMk id="3" creationId="{B59EE2D1-8857-4DF4-B2F0-389BA2FCFCD3}"/>
          </ac:graphicFrameMkLst>
        </pc:graphicFrameChg>
      </pc:sldChg>
      <pc:sldChg chg="addSp modSp">
        <pc:chgData name="DeSatnick, Alex - desatnaj" userId="S::desatnaj@dukes.jmu.edu::e3ce616f-6c57-40c9-9cd1-10422c20e318" providerId="AD" clId="Web-{D711AB8F-6F9E-4A4D-914F-F10116B64594}" dt="2021-10-05T00:03:22.564" v="1780" actId="20577"/>
        <pc:sldMkLst>
          <pc:docMk/>
          <pc:sldMk cId="571516084" sldId="295"/>
        </pc:sldMkLst>
        <pc:spChg chg="add mod">
          <ac:chgData name="DeSatnick, Alex - desatnaj" userId="S::desatnaj@dukes.jmu.edu::e3ce616f-6c57-40c9-9cd1-10422c20e318" providerId="AD" clId="Web-{D711AB8F-6F9E-4A4D-914F-F10116B64594}" dt="2021-10-05T00:03:22.564" v="1780" actId="20577"/>
          <ac:spMkLst>
            <pc:docMk/>
            <pc:sldMk cId="571516084" sldId="295"/>
            <ac:spMk id="3" creationId="{0FBE9F26-803F-4F10-9A0D-7F173A7FDB28}"/>
          </ac:spMkLst>
        </pc:spChg>
      </pc:sldChg>
    </pc:docChg>
  </pc:docChgLst>
  <pc:docChgLst>
    <pc:chgData name="Donlan, Jack Barrett - donlanjb" userId="S::donlanjb@dukes.jmu.edu::c51eb46c-2f8e-49f3-aec6-d53c53fa58cc" providerId="AD" clId="Web-{AAB18C87-384C-4A2C-9DBA-8A6F25EAC7F3}"/>
    <pc:docChg chg="addSld delSld modSld">
      <pc:chgData name="Donlan, Jack Barrett - donlanjb" userId="S::donlanjb@dukes.jmu.edu::c51eb46c-2f8e-49f3-aec6-d53c53fa58cc" providerId="AD" clId="Web-{AAB18C87-384C-4A2C-9DBA-8A6F25EAC7F3}" dt="2021-10-05T01:28:47.531" v="4033" actId="20577"/>
      <pc:docMkLst>
        <pc:docMk/>
      </pc:docMkLst>
      <pc:sldChg chg="addSp delSp modSp">
        <pc:chgData name="Donlan, Jack Barrett - donlanjb" userId="S::donlanjb@dukes.jmu.edu::c51eb46c-2f8e-49f3-aec6-d53c53fa58cc" providerId="AD" clId="Web-{AAB18C87-384C-4A2C-9DBA-8A6F25EAC7F3}" dt="2021-10-04T23:40:29.796" v="2032" actId="20577"/>
        <pc:sldMkLst>
          <pc:docMk/>
          <pc:sldMk cId="3857161981" sldId="263"/>
        </pc:sldMkLst>
        <pc:spChg chg="add mod">
          <ac:chgData name="Donlan, Jack Barrett - donlanjb" userId="S::donlanjb@dukes.jmu.edu::c51eb46c-2f8e-49f3-aec6-d53c53fa58cc" providerId="AD" clId="Web-{AAB18C87-384C-4A2C-9DBA-8A6F25EAC7F3}" dt="2021-10-04T23:36:33.104" v="1794" actId="20577"/>
          <ac:spMkLst>
            <pc:docMk/>
            <pc:sldMk cId="3857161981" sldId="263"/>
            <ac:spMk id="3" creationId="{56F9DE73-0B3A-4CD5-BA50-257BD772C055}"/>
          </ac:spMkLst>
        </pc:spChg>
        <pc:spChg chg="add del">
          <ac:chgData name="Donlan, Jack Barrett - donlanjb" userId="S::donlanjb@dukes.jmu.edu::c51eb46c-2f8e-49f3-aec6-d53c53fa58cc" providerId="AD" clId="Web-{AAB18C87-384C-4A2C-9DBA-8A6F25EAC7F3}" dt="2021-10-04T23:34:59.274" v="1694"/>
          <ac:spMkLst>
            <pc:docMk/>
            <pc:sldMk cId="3857161981" sldId="263"/>
            <ac:spMk id="10" creationId="{C02AF35D-6B1F-44EE-8212-9F59A6EBAB34}"/>
          </ac:spMkLst>
        </pc:spChg>
        <pc:spChg chg="add mod">
          <ac:chgData name="Donlan, Jack Barrett - donlanjb" userId="S::donlanjb@dukes.jmu.edu::c51eb46c-2f8e-49f3-aec6-d53c53fa58cc" providerId="AD" clId="Web-{AAB18C87-384C-4A2C-9DBA-8A6F25EAC7F3}" dt="2021-10-04T23:33:04.209" v="1572" actId="1076"/>
          <ac:spMkLst>
            <pc:docMk/>
            <pc:sldMk cId="3857161981" sldId="263"/>
            <ac:spMk id="11" creationId="{F7F644EB-3CDB-4426-9F82-11430DA665A9}"/>
          </ac:spMkLst>
        </pc:spChg>
        <pc:spChg chg="add mod">
          <ac:chgData name="Donlan, Jack Barrett - donlanjb" userId="S::donlanjb@dukes.jmu.edu::c51eb46c-2f8e-49f3-aec6-d53c53fa58cc" providerId="AD" clId="Web-{AAB18C87-384C-4A2C-9DBA-8A6F25EAC7F3}" dt="2021-10-04T23:34:54.805" v="1693" actId="20577"/>
          <ac:spMkLst>
            <pc:docMk/>
            <pc:sldMk cId="3857161981" sldId="263"/>
            <ac:spMk id="13" creationId="{837A7472-653E-4439-96BF-5A3301902D84}"/>
          </ac:spMkLst>
        </pc:spChg>
        <pc:spChg chg="add mod">
          <ac:chgData name="Donlan, Jack Barrett - donlanjb" userId="S::donlanjb@dukes.jmu.edu::c51eb46c-2f8e-49f3-aec6-d53c53fa58cc" providerId="AD" clId="Web-{AAB18C87-384C-4A2C-9DBA-8A6F25EAC7F3}" dt="2021-10-04T23:36:07.322" v="1783" actId="14100"/>
          <ac:spMkLst>
            <pc:docMk/>
            <pc:sldMk cId="3857161981" sldId="263"/>
            <ac:spMk id="14" creationId="{FFF52811-797A-401F-850C-BB7C50172E74}"/>
          </ac:spMkLst>
        </pc:spChg>
        <pc:spChg chg="add mod">
          <ac:chgData name="Donlan, Jack Barrett - donlanjb" userId="S::donlanjb@dukes.jmu.edu::c51eb46c-2f8e-49f3-aec6-d53c53fa58cc" providerId="AD" clId="Web-{AAB18C87-384C-4A2C-9DBA-8A6F25EAC7F3}" dt="2021-10-04T23:38:12.371" v="1913" actId="20577"/>
          <ac:spMkLst>
            <pc:docMk/>
            <pc:sldMk cId="3857161981" sldId="263"/>
            <ac:spMk id="15" creationId="{52D97E82-E88F-4714-8C7B-D544EF7B08B8}"/>
          </ac:spMkLst>
        </pc:spChg>
        <pc:spChg chg="add mod">
          <ac:chgData name="Donlan, Jack Barrett - donlanjb" userId="S::donlanjb@dukes.jmu.edu::c51eb46c-2f8e-49f3-aec6-d53c53fa58cc" providerId="AD" clId="Web-{AAB18C87-384C-4A2C-9DBA-8A6F25EAC7F3}" dt="2021-10-04T23:39:15.545" v="1982" actId="1076"/>
          <ac:spMkLst>
            <pc:docMk/>
            <pc:sldMk cId="3857161981" sldId="263"/>
            <ac:spMk id="16" creationId="{725D8928-2F28-406A-BBBB-9C43E0144A45}"/>
          </ac:spMkLst>
        </pc:spChg>
        <pc:spChg chg="add mod">
          <ac:chgData name="Donlan, Jack Barrett - donlanjb" userId="S::donlanjb@dukes.jmu.edu::c51eb46c-2f8e-49f3-aec6-d53c53fa58cc" providerId="AD" clId="Web-{AAB18C87-384C-4A2C-9DBA-8A6F25EAC7F3}" dt="2021-10-04T23:40:29.796" v="2032" actId="20577"/>
          <ac:spMkLst>
            <pc:docMk/>
            <pc:sldMk cId="3857161981" sldId="263"/>
            <ac:spMk id="17" creationId="{3BAAE2BC-A08A-40D5-9E4F-2E9F6DB403AE}"/>
          </ac:spMkLst>
        </pc:spChg>
        <pc:cxnChg chg="add mod">
          <ac:chgData name="Donlan, Jack Barrett - donlanjb" userId="S::donlanjb@dukes.jmu.edu::c51eb46c-2f8e-49f3-aec6-d53c53fa58cc" providerId="AD" clId="Web-{AAB18C87-384C-4A2C-9DBA-8A6F25EAC7F3}" dt="2021-10-04T23:29:03.064" v="1430" actId="14100"/>
          <ac:cxnSpMkLst>
            <pc:docMk/>
            <pc:sldMk cId="3857161981" sldId="263"/>
            <ac:cxnSpMk id="4" creationId="{EE06E528-86A2-4954-A61A-94A83F8C8DC3}"/>
          </ac:cxnSpMkLst>
        </pc:cxnChg>
        <pc:cxnChg chg="add mod">
          <ac:chgData name="Donlan, Jack Barrett - donlanjb" userId="S::donlanjb@dukes.jmu.edu::c51eb46c-2f8e-49f3-aec6-d53c53fa58cc" providerId="AD" clId="Web-{AAB18C87-384C-4A2C-9DBA-8A6F25EAC7F3}" dt="2021-10-04T23:29:33.892" v="1436" actId="14100"/>
          <ac:cxnSpMkLst>
            <pc:docMk/>
            <pc:sldMk cId="3857161981" sldId="263"/>
            <ac:cxnSpMk id="5" creationId="{E970DF2D-5AF2-4775-9F9A-CBAC4A1E40C4}"/>
          </ac:cxnSpMkLst>
        </pc:cxnChg>
        <pc:cxnChg chg="add mod">
          <ac:chgData name="Donlan, Jack Barrett - donlanjb" userId="S::donlanjb@dukes.jmu.edu::c51eb46c-2f8e-49f3-aec6-d53c53fa58cc" providerId="AD" clId="Web-{AAB18C87-384C-4A2C-9DBA-8A6F25EAC7F3}" dt="2021-10-04T23:29:55.361" v="1441" actId="14100"/>
          <ac:cxnSpMkLst>
            <pc:docMk/>
            <pc:sldMk cId="3857161981" sldId="263"/>
            <ac:cxnSpMk id="6" creationId="{7052C04C-5065-4CBC-8E67-601D48599507}"/>
          </ac:cxnSpMkLst>
        </pc:cxnChg>
        <pc:cxnChg chg="add mod">
          <ac:chgData name="Donlan, Jack Barrett - donlanjb" userId="S::donlanjb@dukes.jmu.edu::c51eb46c-2f8e-49f3-aec6-d53c53fa58cc" providerId="AD" clId="Web-{AAB18C87-384C-4A2C-9DBA-8A6F25EAC7F3}" dt="2021-10-04T23:30:09.455" v="1444" actId="14100"/>
          <ac:cxnSpMkLst>
            <pc:docMk/>
            <pc:sldMk cId="3857161981" sldId="263"/>
            <ac:cxnSpMk id="7" creationId="{650AFCEA-FA72-4A2F-8067-3B2BDB1B11D9}"/>
          </ac:cxnSpMkLst>
        </pc:cxnChg>
        <pc:cxnChg chg="add mod">
          <ac:chgData name="Donlan, Jack Barrett - donlanjb" userId="S::donlanjb@dukes.jmu.edu::c51eb46c-2f8e-49f3-aec6-d53c53fa58cc" providerId="AD" clId="Web-{AAB18C87-384C-4A2C-9DBA-8A6F25EAC7F3}" dt="2021-10-04T23:30:26.175" v="1449" actId="14100"/>
          <ac:cxnSpMkLst>
            <pc:docMk/>
            <pc:sldMk cId="3857161981" sldId="263"/>
            <ac:cxnSpMk id="8" creationId="{95A2E11D-489B-45EB-8F17-D6392F339966}"/>
          </ac:cxnSpMkLst>
        </pc:cxnChg>
        <pc:cxnChg chg="add mod">
          <ac:chgData name="Donlan, Jack Barrett - donlanjb" userId="S::donlanjb@dukes.jmu.edu::c51eb46c-2f8e-49f3-aec6-d53c53fa58cc" providerId="AD" clId="Web-{AAB18C87-384C-4A2C-9DBA-8A6F25EAC7F3}" dt="2021-10-04T23:30:39.097" v="1452" actId="14100"/>
          <ac:cxnSpMkLst>
            <pc:docMk/>
            <pc:sldMk cId="3857161981" sldId="263"/>
            <ac:cxnSpMk id="9" creationId="{937602AA-A9D4-4C92-B8DE-955A207A860C}"/>
          </ac:cxnSpMkLst>
        </pc:cxnChg>
        <pc:cxnChg chg="add del mod">
          <ac:chgData name="Donlan, Jack Barrett - donlanjb" userId="S::donlanjb@dukes.jmu.edu::c51eb46c-2f8e-49f3-aec6-d53c53fa58cc" providerId="AD" clId="Web-{AAB18C87-384C-4A2C-9DBA-8A6F25EAC7F3}" dt="2021-10-04T23:33:25.163" v="1577"/>
          <ac:cxnSpMkLst>
            <pc:docMk/>
            <pc:sldMk cId="3857161981" sldId="263"/>
            <ac:cxnSpMk id="12" creationId="{0D2FC72F-FFBD-4C94-8FCD-1B01AA3EB6C5}"/>
          </ac:cxnSpMkLst>
        </pc:cxnChg>
      </pc:sldChg>
      <pc:sldChg chg="modSp">
        <pc:chgData name="Donlan, Jack Barrett - donlanjb" userId="S::donlanjb@dukes.jmu.edu::c51eb46c-2f8e-49f3-aec6-d53c53fa58cc" providerId="AD" clId="Web-{AAB18C87-384C-4A2C-9DBA-8A6F25EAC7F3}" dt="2021-10-04T23:13:53.933" v="555" actId="20577"/>
        <pc:sldMkLst>
          <pc:docMk/>
          <pc:sldMk cId="757011359" sldId="264"/>
        </pc:sldMkLst>
        <pc:spChg chg="mod">
          <ac:chgData name="Donlan, Jack Barrett - donlanjb" userId="S::donlanjb@dukes.jmu.edu::c51eb46c-2f8e-49f3-aec6-d53c53fa58cc" providerId="AD" clId="Web-{AAB18C87-384C-4A2C-9DBA-8A6F25EAC7F3}" dt="2021-10-04T23:13:53.933" v="555" actId="20577"/>
          <ac:spMkLst>
            <pc:docMk/>
            <pc:sldMk cId="757011359" sldId="264"/>
            <ac:spMk id="3" creationId="{A86C88F9-141D-44DB-83C1-15775B686B15}"/>
          </ac:spMkLst>
        </pc:spChg>
      </pc:sldChg>
      <pc:sldChg chg="addSp modSp">
        <pc:chgData name="Donlan, Jack Barrett - donlanjb" userId="S::donlanjb@dukes.jmu.edu::c51eb46c-2f8e-49f3-aec6-d53c53fa58cc" providerId="AD" clId="Web-{AAB18C87-384C-4A2C-9DBA-8A6F25EAC7F3}" dt="2021-10-04T23:19:04.033" v="954" actId="20577"/>
        <pc:sldMkLst>
          <pc:docMk/>
          <pc:sldMk cId="771993512" sldId="266"/>
        </pc:sldMkLst>
        <pc:spChg chg="add mod">
          <ac:chgData name="Donlan, Jack Barrett - donlanjb" userId="S::donlanjb@dukes.jmu.edu::c51eb46c-2f8e-49f3-aec6-d53c53fa58cc" providerId="AD" clId="Web-{AAB18C87-384C-4A2C-9DBA-8A6F25EAC7F3}" dt="2021-10-04T23:19:04.033" v="954" actId="20577"/>
          <ac:spMkLst>
            <pc:docMk/>
            <pc:sldMk cId="771993512" sldId="266"/>
            <ac:spMk id="3" creationId="{33EAC7C0-176A-4DEE-8FDD-860BF4FBEB5A}"/>
          </ac:spMkLst>
        </pc:spChg>
      </pc:sldChg>
      <pc:sldChg chg="addSp modSp">
        <pc:chgData name="Donlan, Jack Barrett - donlanjb" userId="S::donlanjb@dukes.jmu.edu::c51eb46c-2f8e-49f3-aec6-d53c53fa58cc" providerId="AD" clId="Web-{AAB18C87-384C-4A2C-9DBA-8A6F25EAC7F3}" dt="2021-10-04T23:26:12.386" v="1416" actId="20577"/>
        <pc:sldMkLst>
          <pc:docMk/>
          <pc:sldMk cId="147128918" sldId="268"/>
        </pc:sldMkLst>
        <pc:spChg chg="add mod">
          <ac:chgData name="Donlan, Jack Barrett - donlanjb" userId="S::donlanjb@dukes.jmu.edu::c51eb46c-2f8e-49f3-aec6-d53c53fa58cc" providerId="AD" clId="Web-{AAB18C87-384C-4A2C-9DBA-8A6F25EAC7F3}" dt="2021-10-04T23:26:12.386" v="1416" actId="20577"/>
          <ac:spMkLst>
            <pc:docMk/>
            <pc:sldMk cId="147128918" sldId="268"/>
            <ac:spMk id="3" creationId="{8682879D-FDA1-464B-B4E6-F46083610ACC}"/>
          </ac:spMkLst>
        </pc:spChg>
      </pc:sldChg>
      <pc:sldChg chg="addSp modSp">
        <pc:chgData name="Donlan, Jack Barrett - donlanjb" userId="S::donlanjb@dukes.jmu.edu::c51eb46c-2f8e-49f3-aec6-d53c53fa58cc" providerId="AD" clId="Web-{AAB18C87-384C-4A2C-9DBA-8A6F25EAC7F3}" dt="2021-10-04T23:48:53.369" v="2574" actId="20577"/>
        <pc:sldMkLst>
          <pc:docMk/>
          <pc:sldMk cId="1276677819" sldId="272"/>
        </pc:sldMkLst>
        <pc:spChg chg="mod">
          <ac:chgData name="Donlan, Jack Barrett - donlanjb" userId="S::donlanjb@dukes.jmu.edu::c51eb46c-2f8e-49f3-aec6-d53c53fa58cc" providerId="AD" clId="Web-{AAB18C87-384C-4A2C-9DBA-8A6F25EAC7F3}" dt="2021-10-04T23:48:53.369" v="2574" actId="20577"/>
          <ac:spMkLst>
            <pc:docMk/>
            <pc:sldMk cId="1276677819" sldId="272"/>
            <ac:spMk id="2" creationId="{E3426C19-BD18-48B6-B278-68707B30824B}"/>
          </ac:spMkLst>
        </pc:spChg>
        <pc:spChg chg="add mod">
          <ac:chgData name="Donlan, Jack Barrett - donlanjb" userId="S::donlanjb@dukes.jmu.edu::c51eb46c-2f8e-49f3-aec6-d53c53fa58cc" providerId="AD" clId="Web-{AAB18C87-384C-4A2C-9DBA-8A6F25EAC7F3}" dt="2021-10-04T23:46:46.616" v="2450" actId="20577"/>
          <ac:spMkLst>
            <pc:docMk/>
            <pc:sldMk cId="1276677819" sldId="272"/>
            <ac:spMk id="3" creationId="{212D1B24-9E2B-4374-8E8B-AA4C95B69CBC}"/>
          </ac:spMkLst>
        </pc:spChg>
      </pc:sldChg>
      <pc:sldChg chg="addSp delSp modSp">
        <pc:chgData name="Donlan, Jack Barrett - donlanjb" userId="S::donlanjb@dukes.jmu.edu::c51eb46c-2f8e-49f3-aec6-d53c53fa58cc" providerId="AD" clId="Web-{AAB18C87-384C-4A2C-9DBA-8A6F25EAC7F3}" dt="2021-10-04T23:57:03.551" v="2982" actId="20577"/>
        <pc:sldMkLst>
          <pc:docMk/>
          <pc:sldMk cId="888642685" sldId="274"/>
        </pc:sldMkLst>
        <pc:spChg chg="mod">
          <ac:chgData name="Donlan, Jack Barrett - donlanjb" userId="S::donlanjb@dukes.jmu.edu::c51eb46c-2f8e-49f3-aec6-d53c53fa58cc" providerId="AD" clId="Web-{AAB18C87-384C-4A2C-9DBA-8A6F25EAC7F3}" dt="2021-10-04T23:48:04.868" v="2569" actId="14100"/>
          <ac:spMkLst>
            <pc:docMk/>
            <pc:sldMk cId="888642685" sldId="274"/>
            <ac:spMk id="2" creationId="{E3426C19-BD18-48B6-B278-68707B30824B}"/>
          </ac:spMkLst>
        </pc:spChg>
        <pc:spChg chg="add mod">
          <ac:chgData name="Donlan, Jack Barrett - donlanjb" userId="S::donlanjb@dukes.jmu.edu::c51eb46c-2f8e-49f3-aec6-d53c53fa58cc" providerId="AD" clId="Web-{AAB18C87-384C-4A2C-9DBA-8A6F25EAC7F3}" dt="2021-10-04T23:57:03.551" v="2982" actId="20577"/>
          <ac:spMkLst>
            <pc:docMk/>
            <pc:sldMk cId="888642685" sldId="274"/>
            <ac:spMk id="3" creationId="{CEA0F4F3-5709-44FD-9420-2C8216B22BBB}"/>
          </ac:spMkLst>
        </pc:spChg>
        <pc:spChg chg="add del">
          <ac:chgData name="Donlan, Jack Barrett - donlanjb" userId="S::donlanjb@dukes.jmu.edu::c51eb46c-2f8e-49f3-aec6-d53c53fa58cc" providerId="AD" clId="Web-{AAB18C87-384C-4A2C-9DBA-8A6F25EAC7F3}" dt="2021-10-04T23:49:16.775" v="2575"/>
          <ac:spMkLst>
            <pc:docMk/>
            <pc:sldMk cId="888642685" sldId="274"/>
            <ac:spMk id="4" creationId="{5A64DDDB-3542-4EC3-9F4C-5A2B2D53F2FD}"/>
          </ac:spMkLst>
        </pc:spChg>
      </pc:sldChg>
      <pc:sldChg chg="addSp modSp">
        <pc:chgData name="Donlan, Jack Barrett - donlanjb" userId="S::donlanjb@dukes.jmu.edu::c51eb46c-2f8e-49f3-aec6-d53c53fa58cc" providerId="AD" clId="Web-{AAB18C87-384C-4A2C-9DBA-8A6F25EAC7F3}" dt="2021-10-05T00:02:50.683" v="3486" actId="20577"/>
        <pc:sldMkLst>
          <pc:docMk/>
          <pc:sldMk cId="154173195" sldId="275"/>
        </pc:sldMkLst>
        <pc:spChg chg="mod">
          <ac:chgData name="Donlan, Jack Barrett - donlanjb" userId="S::donlanjb@dukes.jmu.edu::c51eb46c-2f8e-49f3-aec6-d53c53fa58cc" providerId="AD" clId="Web-{AAB18C87-384C-4A2C-9DBA-8A6F25EAC7F3}" dt="2021-10-04T23:58:37.412" v="3077" actId="14100"/>
          <ac:spMkLst>
            <pc:docMk/>
            <pc:sldMk cId="154173195" sldId="275"/>
            <ac:spMk id="2" creationId="{E3426C19-BD18-48B6-B278-68707B30824B}"/>
          </ac:spMkLst>
        </pc:spChg>
        <pc:spChg chg="add mod">
          <ac:chgData name="Donlan, Jack Barrett - donlanjb" userId="S::donlanjb@dukes.jmu.edu::c51eb46c-2f8e-49f3-aec6-d53c53fa58cc" providerId="AD" clId="Web-{AAB18C87-384C-4A2C-9DBA-8A6F25EAC7F3}" dt="2021-10-05T00:02:50.683" v="3486" actId="20577"/>
          <ac:spMkLst>
            <pc:docMk/>
            <pc:sldMk cId="154173195" sldId="275"/>
            <ac:spMk id="3" creationId="{42F4097F-A376-471C-A662-DD3423E35D1A}"/>
          </ac:spMkLst>
        </pc:spChg>
      </pc:sldChg>
      <pc:sldChg chg="addSp modSp">
        <pc:chgData name="Donlan, Jack Barrett - donlanjb" userId="S::donlanjb@dukes.jmu.edu::c51eb46c-2f8e-49f3-aec6-d53c53fa58cc" providerId="AD" clId="Web-{AAB18C87-384C-4A2C-9DBA-8A6F25EAC7F3}" dt="2021-10-05T00:10:27.707" v="3804" actId="20577"/>
        <pc:sldMkLst>
          <pc:docMk/>
          <pc:sldMk cId="2865055268" sldId="276"/>
        </pc:sldMkLst>
        <pc:spChg chg="add mod">
          <ac:chgData name="Donlan, Jack Barrett - donlanjb" userId="S::donlanjb@dukes.jmu.edu::c51eb46c-2f8e-49f3-aec6-d53c53fa58cc" providerId="AD" clId="Web-{AAB18C87-384C-4A2C-9DBA-8A6F25EAC7F3}" dt="2021-10-05T00:10:27.707" v="3804" actId="20577"/>
          <ac:spMkLst>
            <pc:docMk/>
            <pc:sldMk cId="2865055268" sldId="276"/>
            <ac:spMk id="3" creationId="{135C63B6-7AEB-4CD4-B858-6680D4867900}"/>
          </ac:spMkLst>
        </pc:spChg>
      </pc:sldChg>
      <pc:sldChg chg="addSp modSp">
        <pc:chgData name="Donlan, Jack Barrett - donlanjb" userId="S::donlanjb@dukes.jmu.edu::c51eb46c-2f8e-49f3-aec6-d53c53fa58cc" providerId="AD" clId="Web-{AAB18C87-384C-4A2C-9DBA-8A6F25EAC7F3}" dt="2021-10-05T00:41:45.386" v="3983" actId="20577"/>
        <pc:sldMkLst>
          <pc:docMk/>
          <pc:sldMk cId="775530647" sldId="293"/>
        </pc:sldMkLst>
        <pc:spChg chg="add mod">
          <ac:chgData name="Donlan, Jack Barrett - donlanjb" userId="S::donlanjb@dukes.jmu.edu::c51eb46c-2f8e-49f3-aec6-d53c53fa58cc" providerId="AD" clId="Web-{AAB18C87-384C-4A2C-9DBA-8A6F25EAC7F3}" dt="2021-10-05T00:41:32.245" v="3972" actId="20577"/>
          <ac:spMkLst>
            <pc:docMk/>
            <pc:sldMk cId="775530647" sldId="293"/>
            <ac:spMk id="3" creationId="{B44407DF-866D-4727-B4EE-F40F51DDCCF8}"/>
          </ac:spMkLst>
        </pc:spChg>
        <pc:spChg chg="add mod">
          <ac:chgData name="Donlan, Jack Barrett - donlanjb" userId="S::donlanjb@dukes.jmu.edu::c51eb46c-2f8e-49f3-aec6-d53c53fa58cc" providerId="AD" clId="Web-{AAB18C87-384C-4A2C-9DBA-8A6F25EAC7F3}" dt="2021-10-05T00:41:36.026" v="3975" actId="20577"/>
          <ac:spMkLst>
            <pc:docMk/>
            <pc:sldMk cId="775530647" sldId="293"/>
            <ac:spMk id="4" creationId="{2F12B89A-E15A-41B9-BD86-B427B3E5E523}"/>
          </ac:spMkLst>
        </pc:spChg>
        <pc:spChg chg="add mod">
          <ac:chgData name="Donlan, Jack Barrett - donlanjb" userId="S::donlanjb@dukes.jmu.edu::c51eb46c-2f8e-49f3-aec6-d53c53fa58cc" providerId="AD" clId="Web-{AAB18C87-384C-4A2C-9DBA-8A6F25EAC7F3}" dt="2021-10-05T00:41:38.776" v="3977" actId="20577"/>
          <ac:spMkLst>
            <pc:docMk/>
            <pc:sldMk cId="775530647" sldId="293"/>
            <ac:spMk id="5" creationId="{F39850C6-0E30-4CD1-A0AB-6C9515F9DE80}"/>
          </ac:spMkLst>
        </pc:spChg>
        <pc:spChg chg="add mod">
          <ac:chgData name="Donlan, Jack Barrett - donlanjb" userId="S::donlanjb@dukes.jmu.edu::c51eb46c-2f8e-49f3-aec6-d53c53fa58cc" providerId="AD" clId="Web-{AAB18C87-384C-4A2C-9DBA-8A6F25EAC7F3}" dt="2021-10-05T00:41:42.745" v="3981" actId="20577"/>
          <ac:spMkLst>
            <pc:docMk/>
            <pc:sldMk cId="775530647" sldId="293"/>
            <ac:spMk id="6" creationId="{5CF48174-10D4-487C-9E4F-7A100F123368}"/>
          </ac:spMkLst>
        </pc:spChg>
        <pc:spChg chg="add mod">
          <ac:chgData name="Donlan, Jack Barrett - donlanjb" userId="S::donlanjb@dukes.jmu.edu::c51eb46c-2f8e-49f3-aec6-d53c53fa58cc" providerId="AD" clId="Web-{AAB18C87-384C-4A2C-9DBA-8A6F25EAC7F3}" dt="2021-10-05T00:41:45.386" v="3983" actId="20577"/>
          <ac:spMkLst>
            <pc:docMk/>
            <pc:sldMk cId="775530647" sldId="293"/>
            <ac:spMk id="7" creationId="{2101A858-1E2E-466D-925A-4F0C5E5C9DEA}"/>
          </ac:spMkLst>
        </pc:spChg>
      </pc:sldChg>
      <pc:sldChg chg="modSp">
        <pc:chgData name="Donlan, Jack Barrett - donlanjb" userId="S::donlanjb@dukes.jmu.edu::c51eb46c-2f8e-49f3-aec6-d53c53fa58cc" providerId="AD" clId="Web-{AAB18C87-384C-4A2C-9DBA-8A6F25EAC7F3}" dt="2021-10-05T01:27:53.342" v="4012" actId="20577"/>
        <pc:sldMkLst>
          <pc:docMk/>
          <pc:sldMk cId="571516084" sldId="295"/>
        </pc:sldMkLst>
        <pc:spChg chg="mod">
          <ac:chgData name="Donlan, Jack Barrett - donlanjb" userId="S::donlanjb@dukes.jmu.edu::c51eb46c-2f8e-49f3-aec6-d53c53fa58cc" providerId="AD" clId="Web-{AAB18C87-384C-4A2C-9DBA-8A6F25EAC7F3}" dt="2021-10-05T01:27:53.342" v="4012" actId="20577"/>
          <ac:spMkLst>
            <pc:docMk/>
            <pc:sldMk cId="571516084" sldId="295"/>
            <ac:spMk id="3" creationId="{0FBE9F26-803F-4F10-9A0D-7F173A7FDB28}"/>
          </ac:spMkLst>
        </pc:spChg>
      </pc:sldChg>
      <pc:sldChg chg="addSp delSp modSp">
        <pc:chgData name="Donlan, Jack Barrett - donlanjb" userId="S::donlanjb@dukes.jmu.edu::c51eb46c-2f8e-49f3-aec6-d53c53fa58cc" providerId="AD" clId="Web-{AAB18C87-384C-4A2C-9DBA-8A6F25EAC7F3}" dt="2021-10-05T00:35:51.597" v="3957" actId="20577"/>
        <pc:sldMkLst>
          <pc:docMk/>
          <pc:sldMk cId="1755499242" sldId="297"/>
        </pc:sldMkLst>
        <pc:spChg chg="del mod">
          <ac:chgData name="Donlan, Jack Barrett - donlanjb" userId="S::donlanjb@dukes.jmu.edu::c51eb46c-2f8e-49f3-aec6-d53c53fa58cc" providerId="AD" clId="Web-{AAB18C87-384C-4A2C-9DBA-8A6F25EAC7F3}" dt="2021-10-05T00:15:28.338" v="3806"/>
          <ac:spMkLst>
            <pc:docMk/>
            <pc:sldMk cId="1755499242" sldId="297"/>
            <ac:spMk id="3" creationId="{BF373A45-6DC3-41D7-B759-CA0DA40C6323}"/>
          </ac:spMkLst>
        </pc:spChg>
        <pc:spChg chg="add mod">
          <ac:chgData name="Donlan, Jack Barrett - donlanjb" userId="S::donlanjb@dukes.jmu.edu::c51eb46c-2f8e-49f3-aec6-d53c53fa58cc" providerId="AD" clId="Web-{AAB18C87-384C-4A2C-9DBA-8A6F25EAC7F3}" dt="2021-10-05T00:15:40.432" v="3809" actId="14100"/>
          <ac:spMkLst>
            <pc:docMk/>
            <pc:sldMk cId="1755499242" sldId="297"/>
            <ac:spMk id="4" creationId="{EA3156B2-F498-4DF6-9719-73BFFADA0611}"/>
          </ac:spMkLst>
        </pc:spChg>
        <pc:spChg chg="add mod">
          <ac:chgData name="Donlan, Jack Barrett - donlanjb" userId="S::donlanjb@dukes.jmu.edu::c51eb46c-2f8e-49f3-aec6-d53c53fa58cc" providerId="AD" clId="Web-{AAB18C87-384C-4A2C-9DBA-8A6F25EAC7F3}" dt="2021-10-05T00:15:48.370" v="3811" actId="1076"/>
          <ac:spMkLst>
            <pc:docMk/>
            <pc:sldMk cId="1755499242" sldId="297"/>
            <ac:spMk id="5" creationId="{0BE2E2BE-AD15-42BA-A325-1257504E6283}"/>
          </ac:spMkLst>
        </pc:spChg>
        <pc:spChg chg="add mod">
          <ac:chgData name="Donlan, Jack Barrett - donlanjb" userId="S::donlanjb@dukes.jmu.edu::c51eb46c-2f8e-49f3-aec6-d53c53fa58cc" providerId="AD" clId="Web-{AAB18C87-384C-4A2C-9DBA-8A6F25EAC7F3}" dt="2021-10-05T00:15:52.667" v="3813" actId="1076"/>
          <ac:spMkLst>
            <pc:docMk/>
            <pc:sldMk cId="1755499242" sldId="297"/>
            <ac:spMk id="6" creationId="{72753FC4-499E-4221-B415-AF45E31E32B6}"/>
          </ac:spMkLst>
        </pc:spChg>
        <pc:spChg chg="add mod">
          <ac:chgData name="Donlan, Jack Barrett - donlanjb" userId="S::donlanjb@dukes.jmu.edu::c51eb46c-2f8e-49f3-aec6-d53c53fa58cc" providerId="AD" clId="Web-{AAB18C87-384C-4A2C-9DBA-8A6F25EAC7F3}" dt="2021-10-05T00:15:58.902" v="3815" actId="1076"/>
          <ac:spMkLst>
            <pc:docMk/>
            <pc:sldMk cId="1755499242" sldId="297"/>
            <ac:spMk id="7" creationId="{05ADE9C7-482F-4F53-8C6A-DD82DDFCACF1}"/>
          </ac:spMkLst>
        </pc:spChg>
        <pc:spChg chg="add mod">
          <ac:chgData name="Donlan, Jack Barrett - donlanjb" userId="S::donlanjb@dukes.jmu.edu::c51eb46c-2f8e-49f3-aec6-d53c53fa58cc" providerId="AD" clId="Web-{AAB18C87-384C-4A2C-9DBA-8A6F25EAC7F3}" dt="2021-10-05T00:16:45.246" v="3837" actId="20577"/>
          <ac:spMkLst>
            <pc:docMk/>
            <pc:sldMk cId="1755499242" sldId="297"/>
            <ac:spMk id="8" creationId="{559E4C53-F219-4483-952B-F18869849A25}"/>
          </ac:spMkLst>
        </pc:spChg>
        <pc:spChg chg="add mod">
          <ac:chgData name="Donlan, Jack Barrett - donlanjb" userId="S::donlanjb@dukes.jmu.edu::c51eb46c-2f8e-49f3-aec6-d53c53fa58cc" providerId="AD" clId="Web-{AAB18C87-384C-4A2C-9DBA-8A6F25EAC7F3}" dt="2021-10-05T00:16:43.199" v="3836" actId="20577"/>
          <ac:spMkLst>
            <pc:docMk/>
            <pc:sldMk cId="1755499242" sldId="297"/>
            <ac:spMk id="9" creationId="{99598BA9-E10B-42C4-B9F8-C7ED183CB400}"/>
          </ac:spMkLst>
        </pc:spChg>
        <pc:spChg chg="add mod">
          <ac:chgData name="Donlan, Jack Barrett - donlanjb" userId="S::donlanjb@dukes.jmu.edu::c51eb46c-2f8e-49f3-aec6-d53c53fa58cc" providerId="AD" clId="Web-{AAB18C87-384C-4A2C-9DBA-8A6F25EAC7F3}" dt="2021-10-05T00:21:19.283" v="3909" actId="1076"/>
          <ac:spMkLst>
            <pc:docMk/>
            <pc:sldMk cId="1755499242" sldId="297"/>
            <ac:spMk id="10" creationId="{972CC136-420F-40C4-B8FA-878D34A95715}"/>
          </ac:spMkLst>
        </pc:spChg>
        <pc:spChg chg="add mod">
          <ac:chgData name="Donlan, Jack Barrett - donlanjb" userId="S::donlanjb@dukes.jmu.edu::c51eb46c-2f8e-49f3-aec6-d53c53fa58cc" providerId="AD" clId="Web-{AAB18C87-384C-4A2C-9DBA-8A6F25EAC7F3}" dt="2021-10-05T00:18:35.717" v="3852" actId="20577"/>
          <ac:spMkLst>
            <pc:docMk/>
            <pc:sldMk cId="1755499242" sldId="297"/>
            <ac:spMk id="11" creationId="{4F89C226-652F-4413-9731-36B0131E7C66}"/>
          </ac:spMkLst>
        </pc:spChg>
        <pc:spChg chg="add mod">
          <ac:chgData name="Donlan, Jack Barrett - donlanjb" userId="S::donlanjb@dukes.jmu.edu::c51eb46c-2f8e-49f3-aec6-d53c53fa58cc" providerId="AD" clId="Web-{AAB18C87-384C-4A2C-9DBA-8A6F25EAC7F3}" dt="2021-10-05T00:18:45.296" v="3855" actId="20577"/>
          <ac:spMkLst>
            <pc:docMk/>
            <pc:sldMk cId="1755499242" sldId="297"/>
            <ac:spMk id="12" creationId="{D3E30B54-877D-42B2-95F1-532D252529B2}"/>
          </ac:spMkLst>
        </pc:spChg>
        <pc:spChg chg="add mod">
          <ac:chgData name="Donlan, Jack Barrett - donlanjb" userId="S::donlanjb@dukes.jmu.edu::c51eb46c-2f8e-49f3-aec6-d53c53fa58cc" providerId="AD" clId="Web-{AAB18C87-384C-4A2C-9DBA-8A6F25EAC7F3}" dt="2021-10-05T00:18:53.874" v="3858" actId="20577"/>
          <ac:spMkLst>
            <pc:docMk/>
            <pc:sldMk cId="1755499242" sldId="297"/>
            <ac:spMk id="13" creationId="{B79BC15C-738D-4126-ADDC-6939AF3B4AAF}"/>
          </ac:spMkLst>
        </pc:spChg>
        <pc:spChg chg="add mod">
          <ac:chgData name="Donlan, Jack Barrett - donlanjb" userId="S::donlanjb@dukes.jmu.edu::c51eb46c-2f8e-49f3-aec6-d53c53fa58cc" providerId="AD" clId="Web-{AAB18C87-384C-4A2C-9DBA-8A6F25EAC7F3}" dt="2021-10-05T00:19:13.187" v="3874" actId="1076"/>
          <ac:spMkLst>
            <pc:docMk/>
            <pc:sldMk cId="1755499242" sldId="297"/>
            <ac:spMk id="14" creationId="{7FAC6B05-07F6-485C-AC95-ACAE8E735419}"/>
          </ac:spMkLst>
        </pc:spChg>
        <pc:spChg chg="add mod">
          <ac:chgData name="Donlan, Jack Barrett - donlanjb" userId="S::donlanjb@dukes.jmu.edu::c51eb46c-2f8e-49f3-aec6-d53c53fa58cc" providerId="AD" clId="Web-{AAB18C87-384C-4A2C-9DBA-8A6F25EAC7F3}" dt="2021-10-05T00:19:26.374" v="3879" actId="20577"/>
          <ac:spMkLst>
            <pc:docMk/>
            <pc:sldMk cId="1755499242" sldId="297"/>
            <ac:spMk id="15" creationId="{7ECA53E4-0EB3-4477-B601-44722EF49D11}"/>
          </ac:spMkLst>
        </pc:spChg>
        <pc:spChg chg="add mod">
          <ac:chgData name="Donlan, Jack Barrett - donlanjb" userId="S::donlanjb@dukes.jmu.edu::c51eb46c-2f8e-49f3-aec6-d53c53fa58cc" providerId="AD" clId="Web-{AAB18C87-384C-4A2C-9DBA-8A6F25EAC7F3}" dt="2021-10-05T00:19:45.625" v="3884" actId="20577"/>
          <ac:spMkLst>
            <pc:docMk/>
            <pc:sldMk cId="1755499242" sldId="297"/>
            <ac:spMk id="16" creationId="{117DB0C4-4165-445C-89C1-AB574A6A7BB1}"/>
          </ac:spMkLst>
        </pc:spChg>
        <pc:spChg chg="add mod">
          <ac:chgData name="Donlan, Jack Barrett - donlanjb" userId="S::donlanjb@dukes.jmu.edu::c51eb46c-2f8e-49f3-aec6-d53c53fa58cc" providerId="AD" clId="Web-{AAB18C87-384C-4A2C-9DBA-8A6F25EAC7F3}" dt="2021-10-05T00:20:08.500" v="3905" actId="1076"/>
          <ac:spMkLst>
            <pc:docMk/>
            <pc:sldMk cId="1755499242" sldId="297"/>
            <ac:spMk id="17" creationId="{CB51A52C-4E25-4617-AE1E-30FEFCB42949}"/>
          </ac:spMkLst>
        </pc:spChg>
        <pc:spChg chg="add mod">
          <ac:chgData name="Donlan, Jack Barrett - donlanjb" userId="S::donlanjb@dukes.jmu.edu::c51eb46c-2f8e-49f3-aec6-d53c53fa58cc" providerId="AD" clId="Web-{AAB18C87-384C-4A2C-9DBA-8A6F25EAC7F3}" dt="2021-10-05T00:21:43.893" v="3923" actId="1076"/>
          <ac:spMkLst>
            <pc:docMk/>
            <pc:sldMk cId="1755499242" sldId="297"/>
            <ac:spMk id="19" creationId="{67EAA56B-F9C3-41AD-B9EB-039C4068FE37}"/>
          </ac:spMkLst>
        </pc:spChg>
        <pc:spChg chg="add mod">
          <ac:chgData name="Donlan, Jack Barrett - donlanjb" userId="S::donlanjb@dukes.jmu.edu::c51eb46c-2f8e-49f3-aec6-d53c53fa58cc" providerId="AD" clId="Web-{AAB18C87-384C-4A2C-9DBA-8A6F25EAC7F3}" dt="2021-10-05T00:24:47.475" v="3933" actId="20577"/>
          <ac:spMkLst>
            <pc:docMk/>
            <pc:sldMk cId="1755499242" sldId="297"/>
            <ac:spMk id="21" creationId="{12B8993F-BA9C-4C45-A7FE-425F47918078}"/>
          </ac:spMkLst>
        </pc:spChg>
        <pc:spChg chg="add mod">
          <ac:chgData name="Donlan, Jack Barrett - donlanjb" userId="S::donlanjb@dukes.jmu.edu::c51eb46c-2f8e-49f3-aec6-d53c53fa58cc" providerId="AD" clId="Web-{AAB18C87-384C-4A2C-9DBA-8A6F25EAC7F3}" dt="2021-10-05T00:30:28.622" v="3943" actId="20577"/>
          <ac:spMkLst>
            <pc:docMk/>
            <pc:sldMk cId="1755499242" sldId="297"/>
            <ac:spMk id="23" creationId="{16807695-B5BC-4994-A569-C3F0CDB41BE8}"/>
          </ac:spMkLst>
        </pc:spChg>
        <pc:spChg chg="add mod">
          <ac:chgData name="Donlan, Jack Barrett - donlanjb" userId="S::donlanjb@dukes.jmu.edu::c51eb46c-2f8e-49f3-aec6-d53c53fa58cc" providerId="AD" clId="Web-{AAB18C87-384C-4A2C-9DBA-8A6F25EAC7F3}" dt="2021-10-05T00:35:51.597" v="3957" actId="20577"/>
          <ac:spMkLst>
            <pc:docMk/>
            <pc:sldMk cId="1755499242" sldId="297"/>
            <ac:spMk id="25" creationId="{1828618D-4B3B-4581-B770-69581C6702C8}"/>
          </ac:spMkLst>
        </pc:spChg>
        <pc:picChg chg="add mod">
          <ac:chgData name="Donlan, Jack Barrett - donlanjb" userId="S::donlanjb@dukes.jmu.edu::c51eb46c-2f8e-49f3-aec6-d53c53fa58cc" providerId="AD" clId="Web-{AAB18C87-384C-4A2C-9DBA-8A6F25EAC7F3}" dt="2021-10-05T00:21:22.080" v="3910" actId="1076"/>
          <ac:picMkLst>
            <pc:docMk/>
            <pc:sldMk cId="1755499242" sldId="297"/>
            <ac:picMk id="18" creationId="{D5535AE5-95CD-4F9B-B4DD-37E8DC137BBD}"/>
          </ac:picMkLst>
        </pc:picChg>
        <pc:picChg chg="add mod">
          <ac:chgData name="Donlan, Jack Barrett - donlanjb" userId="S::donlanjb@dukes.jmu.edu::c51eb46c-2f8e-49f3-aec6-d53c53fa58cc" providerId="AD" clId="Web-{AAB18C87-384C-4A2C-9DBA-8A6F25EAC7F3}" dt="2021-10-05T00:24:12.240" v="3927" actId="1076"/>
          <ac:picMkLst>
            <pc:docMk/>
            <pc:sldMk cId="1755499242" sldId="297"/>
            <ac:picMk id="20" creationId="{3BC3DF9E-1640-4C99-98B4-B72D2A2C189F}"/>
          </ac:picMkLst>
        </pc:picChg>
        <pc:picChg chg="add mod">
          <ac:chgData name="Donlan, Jack Barrett - donlanjb" userId="S::donlanjb@dukes.jmu.edu::c51eb46c-2f8e-49f3-aec6-d53c53fa58cc" providerId="AD" clId="Web-{AAB18C87-384C-4A2C-9DBA-8A6F25EAC7F3}" dt="2021-10-05T00:24:54.022" v="3936" actId="1076"/>
          <ac:picMkLst>
            <pc:docMk/>
            <pc:sldMk cId="1755499242" sldId="297"/>
            <ac:picMk id="22" creationId="{FF594F49-DD00-48BE-9198-96D8847C8CED}"/>
          </ac:picMkLst>
        </pc:picChg>
        <pc:picChg chg="add mod">
          <ac:chgData name="Donlan, Jack Barrett - donlanjb" userId="S::donlanjb@dukes.jmu.edu::c51eb46c-2f8e-49f3-aec6-d53c53fa58cc" providerId="AD" clId="Web-{AAB18C87-384C-4A2C-9DBA-8A6F25EAC7F3}" dt="2021-10-05T00:30:35.841" v="3946" actId="1076"/>
          <ac:picMkLst>
            <pc:docMk/>
            <pc:sldMk cId="1755499242" sldId="297"/>
            <ac:picMk id="24" creationId="{0B2FF4B1-D1C6-437F-8E37-DBCF75EA2AA7}"/>
          </ac:picMkLst>
        </pc:picChg>
      </pc:sldChg>
      <pc:sldChg chg="new del">
        <pc:chgData name="Donlan, Jack Barrett - donlanjb" userId="S::donlanjb@dukes.jmu.edu::c51eb46c-2f8e-49f3-aec6-d53c53fa58cc" providerId="AD" clId="Web-{AAB18C87-384C-4A2C-9DBA-8A6F25EAC7F3}" dt="2021-10-05T01:28:03.639" v="4014"/>
        <pc:sldMkLst>
          <pc:docMk/>
          <pc:sldMk cId="165432788" sldId="298"/>
        </pc:sldMkLst>
      </pc:sldChg>
      <pc:sldChg chg="modSp add replId">
        <pc:chgData name="Donlan, Jack Barrett - donlanjb" userId="S::donlanjb@dukes.jmu.edu::c51eb46c-2f8e-49f3-aec6-d53c53fa58cc" providerId="AD" clId="Web-{AAB18C87-384C-4A2C-9DBA-8A6F25EAC7F3}" dt="2021-10-05T01:28:47.531" v="4033" actId="20577"/>
        <pc:sldMkLst>
          <pc:docMk/>
          <pc:sldMk cId="3605286896" sldId="298"/>
        </pc:sldMkLst>
        <pc:spChg chg="mod">
          <ac:chgData name="Donlan, Jack Barrett - donlanjb" userId="S::donlanjb@dukes.jmu.edu::c51eb46c-2f8e-49f3-aec6-d53c53fa58cc" providerId="AD" clId="Web-{AAB18C87-384C-4A2C-9DBA-8A6F25EAC7F3}" dt="2021-10-05T01:28:16.140" v="4020" actId="20577"/>
          <ac:spMkLst>
            <pc:docMk/>
            <pc:sldMk cId="3605286896" sldId="298"/>
            <ac:spMk id="2" creationId="{E3426C19-BD18-48B6-B278-68707B30824B}"/>
          </ac:spMkLst>
        </pc:spChg>
        <pc:spChg chg="mod">
          <ac:chgData name="Donlan, Jack Barrett - donlanjb" userId="S::donlanjb@dukes.jmu.edu::c51eb46c-2f8e-49f3-aec6-d53c53fa58cc" providerId="AD" clId="Web-{AAB18C87-384C-4A2C-9DBA-8A6F25EAC7F3}" dt="2021-10-05T01:28:47.531" v="4033" actId="20577"/>
          <ac:spMkLst>
            <pc:docMk/>
            <pc:sldMk cId="3605286896" sldId="298"/>
            <ac:spMk id="3" creationId="{0FBE9F26-803F-4F10-9A0D-7F173A7FDB28}"/>
          </ac:spMkLst>
        </pc:spChg>
      </pc:sldChg>
    </pc:docChg>
  </pc:docChgLst>
  <pc:docChgLst>
    <pc:chgData name="Donlan, Jack Barrett - donlanjb" userId="S::donlanjb@dukes.jmu.edu::c51eb46c-2f8e-49f3-aec6-d53c53fa58cc" providerId="AD" clId="Web-{CFD84D8D-C833-48FA-8AFE-688A439B9C93}"/>
    <pc:docChg chg="modSld">
      <pc:chgData name="Donlan, Jack Barrett - donlanjb" userId="S::donlanjb@dukes.jmu.edu::c51eb46c-2f8e-49f3-aec6-d53c53fa58cc" providerId="AD" clId="Web-{CFD84D8D-C833-48FA-8AFE-688A439B9C93}" dt="2021-10-06T02:31:41.681" v="1058" actId="20577"/>
      <pc:docMkLst>
        <pc:docMk/>
      </pc:docMkLst>
      <pc:sldChg chg="modSp">
        <pc:chgData name="Donlan, Jack Barrett - donlanjb" userId="S::donlanjb@dukes.jmu.edu::c51eb46c-2f8e-49f3-aec6-d53c53fa58cc" providerId="AD" clId="Web-{CFD84D8D-C833-48FA-8AFE-688A439B9C93}" dt="2021-10-06T02:31:41.681" v="1058" actId="20577"/>
        <pc:sldMkLst>
          <pc:docMk/>
          <pc:sldMk cId="1179360469" sldId="285"/>
        </pc:sldMkLst>
        <pc:spChg chg="mod">
          <ac:chgData name="Donlan, Jack Barrett - donlanjb" userId="S::donlanjb@dukes.jmu.edu::c51eb46c-2f8e-49f3-aec6-d53c53fa58cc" providerId="AD" clId="Web-{CFD84D8D-C833-48FA-8AFE-688A439B9C93}" dt="2021-10-06T02:31:41.681" v="1058" actId="20577"/>
          <ac:spMkLst>
            <pc:docMk/>
            <pc:sldMk cId="1179360469" sldId="285"/>
            <ac:spMk id="3" creationId="{67C1DFFF-710F-458C-94F5-018AD13F7ABA}"/>
          </ac:spMkLst>
        </pc:spChg>
        <pc:spChg chg="mod">
          <ac:chgData name="Donlan, Jack Barrett - donlanjb" userId="S::donlanjb@dukes.jmu.edu::c51eb46c-2f8e-49f3-aec6-d53c53fa58cc" providerId="AD" clId="Web-{CFD84D8D-C833-48FA-8AFE-688A439B9C93}" dt="2021-10-06T02:31:26.461" v="1055" actId="20577"/>
          <ac:spMkLst>
            <pc:docMk/>
            <pc:sldMk cId="1179360469" sldId="285"/>
            <ac:spMk id="4" creationId="{41DEB61B-E093-44B3-B635-9C6EB163EDE3}"/>
          </ac:spMkLst>
        </pc:spChg>
        <pc:spChg chg="mod">
          <ac:chgData name="Donlan, Jack Barrett - donlanjb" userId="S::donlanjb@dukes.jmu.edu::c51eb46c-2f8e-49f3-aec6-d53c53fa58cc" providerId="AD" clId="Web-{CFD84D8D-C833-48FA-8AFE-688A439B9C93}" dt="2021-10-06T02:31:19.867" v="1053" actId="20577"/>
          <ac:spMkLst>
            <pc:docMk/>
            <pc:sldMk cId="1179360469" sldId="285"/>
            <ac:spMk id="5" creationId="{7B9DEAF7-3D60-41FC-A033-D22807D44F55}"/>
          </ac:spMkLst>
        </pc:spChg>
        <pc:spChg chg="mod">
          <ac:chgData name="Donlan, Jack Barrett - donlanjb" userId="S::donlanjb@dukes.jmu.edu::c51eb46c-2f8e-49f3-aec6-d53c53fa58cc" providerId="AD" clId="Web-{CFD84D8D-C833-48FA-8AFE-688A439B9C93}" dt="2021-10-06T02:30:24.350" v="1032" actId="20577"/>
          <ac:spMkLst>
            <pc:docMk/>
            <pc:sldMk cId="1179360469" sldId="285"/>
            <ac:spMk id="8" creationId="{4EAFEB1A-6322-4CDB-892D-F36C3D6D94EA}"/>
          </ac:spMkLst>
        </pc:spChg>
        <pc:spChg chg="mod">
          <ac:chgData name="Donlan, Jack Barrett - donlanjb" userId="S::donlanjb@dukes.jmu.edu::c51eb46c-2f8e-49f3-aec6-d53c53fa58cc" providerId="AD" clId="Web-{CFD84D8D-C833-48FA-8AFE-688A439B9C93}" dt="2021-10-06T00:36:06.042" v="84" actId="20577"/>
          <ac:spMkLst>
            <pc:docMk/>
            <pc:sldMk cId="1179360469" sldId="285"/>
            <ac:spMk id="9" creationId="{E51CE995-B312-4DEA-9AF9-677E2448C441}"/>
          </ac:spMkLst>
        </pc:spChg>
      </pc:sldChg>
      <pc:sldChg chg="modSp">
        <pc:chgData name="Donlan, Jack Barrett - donlanjb" userId="S::donlanjb@dukes.jmu.edu::c51eb46c-2f8e-49f3-aec6-d53c53fa58cc" providerId="AD" clId="Web-{CFD84D8D-C833-48FA-8AFE-688A439B9C93}" dt="2021-10-06T00:49:08.963" v="969" actId="1076"/>
        <pc:sldMkLst>
          <pc:docMk/>
          <pc:sldMk cId="364643307" sldId="286"/>
        </pc:sldMkLst>
        <pc:graphicFrameChg chg="mod modGraphic">
          <ac:chgData name="Donlan, Jack Barrett - donlanjb" userId="S::donlanjb@dukes.jmu.edu::c51eb46c-2f8e-49f3-aec6-d53c53fa58cc" providerId="AD" clId="Web-{CFD84D8D-C833-48FA-8AFE-688A439B9C93}" dt="2021-10-06T00:49:08.963" v="969" actId="1076"/>
          <ac:graphicFrameMkLst>
            <pc:docMk/>
            <pc:sldMk cId="364643307" sldId="286"/>
            <ac:graphicFrameMk id="3" creationId="{124D9831-1A86-414E-AD25-6F208C5A8653}"/>
          </ac:graphicFrameMkLst>
        </pc:graphicFrameChg>
      </pc:sldChg>
    </pc:docChg>
  </pc:docChgLst>
  <pc:docChgLst>
    <pc:chgData name="Zeltner, Erik Logan - zeltneel" userId="S::zeltneel@dukes.jmu.edu::0d0ebed3-8e80-4d6c-95a8-b0f61fde4643" providerId="AD" clId="Web-{9203A4E3-F361-4F8D-8C00-854CB4A97C26}"/>
    <pc:docChg chg="addSld modSld">
      <pc:chgData name="Zeltner, Erik Logan - zeltneel" userId="S::zeltneel@dukes.jmu.edu::0d0ebed3-8e80-4d6c-95a8-b0f61fde4643" providerId="AD" clId="Web-{9203A4E3-F361-4F8D-8C00-854CB4A97C26}" dt="2021-09-30T03:14:52.443" v="92"/>
      <pc:docMkLst>
        <pc:docMk/>
      </pc:docMkLst>
      <pc:sldChg chg="modSp">
        <pc:chgData name="Zeltner, Erik Logan - zeltneel" userId="S::zeltneel@dukes.jmu.edu::0d0ebed3-8e80-4d6c-95a8-b0f61fde4643" providerId="AD" clId="Web-{9203A4E3-F361-4F8D-8C00-854CB4A97C26}" dt="2021-09-30T03:08:49.670" v="37" actId="20577"/>
        <pc:sldMkLst>
          <pc:docMk/>
          <pc:sldMk cId="1585277065" sldId="281"/>
        </pc:sldMkLst>
        <pc:spChg chg="mod">
          <ac:chgData name="Zeltner, Erik Logan - zeltneel" userId="S::zeltneel@dukes.jmu.edu::0d0ebed3-8e80-4d6c-95a8-b0f61fde4643" providerId="AD" clId="Web-{9203A4E3-F361-4F8D-8C00-854CB4A97C26}" dt="2021-09-30T03:08:49.670" v="37" actId="20577"/>
          <ac:spMkLst>
            <pc:docMk/>
            <pc:sldMk cId="1585277065" sldId="281"/>
            <ac:spMk id="2" creationId="{E3426C19-BD18-48B6-B278-68707B30824B}"/>
          </ac:spMkLst>
        </pc:spChg>
      </pc:sldChg>
      <pc:sldChg chg="modSp">
        <pc:chgData name="Zeltner, Erik Logan - zeltneel" userId="S::zeltneel@dukes.jmu.edu::0d0ebed3-8e80-4d6c-95a8-b0f61fde4643" providerId="AD" clId="Web-{9203A4E3-F361-4F8D-8C00-854CB4A97C26}" dt="2021-09-30T03:08:53.530" v="38" actId="20577"/>
        <pc:sldMkLst>
          <pc:docMk/>
          <pc:sldMk cId="1918952911" sldId="282"/>
        </pc:sldMkLst>
        <pc:spChg chg="mod">
          <ac:chgData name="Zeltner, Erik Logan - zeltneel" userId="S::zeltneel@dukes.jmu.edu::0d0ebed3-8e80-4d6c-95a8-b0f61fde4643" providerId="AD" clId="Web-{9203A4E3-F361-4F8D-8C00-854CB4A97C26}" dt="2021-09-30T03:08:53.530" v="38" actId="20577"/>
          <ac:spMkLst>
            <pc:docMk/>
            <pc:sldMk cId="1918952911" sldId="282"/>
            <ac:spMk id="2" creationId="{E3426C19-BD18-48B6-B278-68707B30824B}"/>
          </ac:spMkLst>
        </pc:spChg>
      </pc:sldChg>
      <pc:sldChg chg="modSp">
        <pc:chgData name="Zeltner, Erik Logan - zeltneel" userId="S::zeltneel@dukes.jmu.edu::0d0ebed3-8e80-4d6c-95a8-b0f61fde4643" providerId="AD" clId="Web-{9203A4E3-F361-4F8D-8C00-854CB4A97C26}" dt="2021-09-30T03:09:01.202" v="39" actId="20577"/>
        <pc:sldMkLst>
          <pc:docMk/>
          <pc:sldMk cId="1850758546" sldId="283"/>
        </pc:sldMkLst>
        <pc:spChg chg="mod">
          <ac:chgData name="Zeltner, Erik Logan - zeltneel" userId="S::zeltneel@dukes.jmu.edu::0d0ebed3-8e80-4d6c-95a8-b0f61fde4643" providerId="AD" clId="Web-{9203A4E3-F361-4F8D-8C00-854CB4A97C26}" dt="2021-09-30T03:09:01.202" v="39" actId="20577"/>
          <ac:spMkLst>
            <pc:docMk/>
            <pc:sldMk cId="1850758546" sldId="283"/>
            <ac:spMk id="2" creationId="{E3426C19-BD18-48B6-B278-68707B30824B}"/>
          </ac:spMkLst>
        </pc:spChg>
      </pc:sldChg>
      <pc:sldChg chg="addSp delSp modSp mod setBg setClrOvrMap">
        <pc:chgData name="Zeltner, Erik Logan - zeltneel" userId="S::zeltneel@dukes.jmu.edu::0d0ebed3-8e80-4d6c-95a8-b0f61fde4643" providerId="AD" clId="Web-{9203A4E3-F361-4F8D-8C00-854CB4A97C26}" dt="2021-09-30T03:14:52.443" v="92"/>
        <pc:sldMkLst>
          <pc:docMk/>
          <pc:sldMk cId="3896813499" sldId="284"/>
        </pc:sldMkLst>
        <pc:spChg chg="mod">
          <ac:chgData name="Zeltner, Erik Logan - zeltneel" userId="S::zeltneel@dukes.jmu.edu::0d0ebed3-8e80-4d6c-95a8-b0f61fde4643" providerId="AD" clId="Web-{9203A4E3-F361-4F8D-8C00-854CB4A97C26}" dt="2021-09-30T03:14:52.443" v="92"/>
          <ac:spMkLst>
            <pc:docMk/>
            <pc:sldMk cId="3896813499" sldId="284"/>
            <ac:spMk id="2" creationId="{E3426C19-BD18-48B6-B278-68707B30824B}"/>
          </ac:spMkLst>
        </pc:spChg>
        <pc:spChg chg="add del mod">
          <ac:chgData name="Zeltner, Erik Logan - zeltneel" userId="S::zeltneel@dukes.jmu.edu::0d0ebed3-8e80-4d6c-95a8-b0f61fde4643" providerId="AD" clId="Web-{9203A4E3-F361-4F8D-8C00-854CB4A97C26}" dt="2021-09-30T03:06:53.428" v="16"/>
          <ac:spMkLst>
            <pc:docMk/>
            <pc:sldMk cId="3896813499" sldId="284"/>
            <ac:spMk id="3" creationId="{A7BDAA29-3204-44EC-9383-EB30C5F0778D}"/>
          </ac:spMkLst>
        </pc:spChg>
        <pc:spChg chg="add del">
          <ac:chgData name="Zeltner, Erik Logan - zeltneel" userId="S::zeltneel@dukes.jmu.edu::0d0ebed3-8e80-4d6c-95a8-b0f61fde4643" providerId="AD" clId="Web-{9203A4E3-F361-4F8D-8C00-854CB4A97C26}" dt="2021-09-30T03:14:52.443" v="92"/>
          <ac:spMkLst>
            <pc:docMk/>
            <pc:sldMk cId="3896813499" sldId="284"/>
            <ac:spMk id="10" creationId="{5F9F5EB8-AB42-47FD-8F4A-176C0A4B1B0A}"/>
          </ac:spMkLst>
        </pc:spChg>
        <pc:spChg chg="add del">
          <ac:chgData name="Zeltner, Erik Logan - zeltneel" userId="S::zeltneel@dukes.jmu.edu::0d0ebed3-8e80-4d6c-95a8-b0f61fde4643" providerId="AD" clId="Web-{9203A4E3-F361-4F8D-8C00-854CB4A97C26}" dt="2021-09-30T03:14:52.443" v="92"/>
          <ac:spMkLst>
            <pc:docMk/>
            <pc:sldMk cId="3896813499" sldId="284"/>
            <ac:spMk id="12" creationId="{4E59D7C1-6E25-48C3-B420-ED45FFDB7D1D}"/>
          </ac:spMkLst>
        </pc:spChg>
        <pc:spChg chg="add del">
          <ac:chgData name="Zeltner, Erik Logan - zeltneel" userId="S::zeltneel@dukes.jmu.edu::0d0ebed3-8e80-4d6c-95a8-b0f61fde4643" providerId="AD" clId="Web-{9203A4E3-F361-4F8D-8C00-854CB4A97C26}" dt="2021-09-30T03:14:52.443" v="92"/>
          <ac:spMkLst>
            <pc:docMk/>
            <pc:sldMk cId="3896813499" sldId="284"/>
            <ac:spMk id="14" creationId="{6374EBE0-04D0-42B1-93D5-4FC7C9EBAD9D}"/>
          </ac:spMkLst>
        </pc:spChg>
        <pc:spChg chg="add del">
          <ac:chgData name="Zeltner, Erik Logan - zeltneel" userId="S::zeltneel@dukes.jmu.edu::0d0ebed3-8e80-4d6c-95a8-b0f61fde4643" providerId="AD" clId="Web-{9203A4E3-F361-4F8D-8C00-854CB4A97C26}" dt="2021-09-30T03:14:52.443" v="92"/>
          <ac:spMkLst>
            <pc:docMk/>
            <pc:sldMk cId="3896813499" sldId="284"/>
            <ac:spMk id="16" creationId="{E1EAEB6D-60FF-455D-B8CC-2AC963CE0360}"/>
          </ac:spMkLst>
        </pc:spChg>
        <pc:spChg chg="add del">
          <ac:chgData name="Zeltner, Erik Logan - zeltneel" userId="S::zeltneel@dukes.jmu.edu::0d0ebed3-8e80-4d6c-95a8-b0f61fde4643" providerId="AD" clId="Web-{9203A4E3-F361-4F8D-8C00-854CB4A97C26}" dt="2021-09-30T03:14:47.021" v="89"/>
          <ac:spMkLst>
            <pc:docMk/>
            <pc:sldMk cId="3896813499" sldId="284"/>
            <ac:spMk id="21" creationId="{5F9F5EB8-AB42-47FD-8F4A-176C0A4B1B0A}"/>
          </ac:spMkLst>
        </pc:spChg>
        <pc:spChg chg="add del">
          <ac:chgData name="Zeltner, Erik Logan - zeltneel" userId="S::zeltneel@dukes.jmu.edu::0d0ebed3-8e80-4d6c-95a8-b0f61fde4643" providerId="AD" clId="Web-{9203A4E3-F361-4F8D-8C00-854CB4A97C26}" dt="2021-09-30T03:14:47.021" v="89"/>
          <ac:spMkLst>
            <pc:docMk/>
            <pc:sldMk cId="3896813499" sldId="284"/>
            <ac:spMk id="23" creationId="{8B3AE79A-6B95-44C3-B0A5-80E2F3E60606}"/>
          </ac:spMkLst>
        </pc:spChg>
        <pc:spChg chg="add del">
          <ac:chgData name="Zeltner, Erik Logan - zeltneel" userId="S::zeltneel@dukes.jmu.edu::0d0ebed3-8e80-4d6c-95a8-b0f61fde4643" providerId="AD" clId="Web-{9203A4E3-F361-4F8D-8C00-854CB4A97C26}" dt="2021-09-30T03:14:47.021" v="89"/>
          <ac:spMkLst>
            <pc:docMk/>
            <pc:sldMk cId="3896813499" sldId="284"/>
            <ac:spMk id="25" creationId="{4A49FE10-080D-48D7-80FF-9A64D270AD87}"/>
          </ac:spMkLst>
        </pc:spChg>
        <pc:spChg chg="add del">
          <ac:chgData name="Zeltner, Erik Logan - zeltneel" userId="S::zeltneel@dukes.jmu.edu::0d0ebed3-8e80-4d6c-95a8-b0f61fde4643" providerId="AD" clId="Web-{9203A4E3-F361-4F8D-8C00-854CB4A97C26}" dt="2021-09-30T03:14:47.021" v="89"/>
          <ac:spMkLst>
            <pc:docMk/>
            <pc:sldMk cId="3896813499" sldId="284"/>
            <ac:spMk id="27" creationId="{60A9E987-6859-4A62-922F-51B47D50D793}"/>
          </ac:spMkLst>
        </pc:spChg>
        <pc:picChg chg="add del mod">
          <ac:chgData name="Zeltner, Erik Logan - zeltneel" userId="S::zeltneel@dukes.jmu.edu::0d0ebed3-8e80-4d6c-95a8-b0f61fde4643" providerId="AD" clId="Web-{9203A4E3-F361-4F8D-8C00-854CB4A97C26}" dt="2021-09-30T03:12:55.217" v="77"/>
          <ac:picMkLst>
            <pc:docMk/>
            <pc:sldMk cId="3896813499" sldId="284"/>
            <ac:picMk id="4" creationId="{165ADAFF-0F71-4DCF-941C-D322208130B9}"/>
          </ac:picMkLst>
        </pc:picChg>
        <pc:picChg chg="add mod">
          <ac:chgData name="Zeltner, Erik Logan - zeltneel" userId="S::zeltneel@dukes.jmu.edu::0d0ebed3-8e80-4d6c-95a8-b0f61fde4643" providerId="AD" clId="Web-{9203A4E3-F361-4F8D-8C00-854CB4A97C26}" dt="2021-09-30T03:14:52.443" v="92"/>
          <ac:picMkLst>
            <pc:docMk/>
            <pc:sldMk cId="3896813499" sldId="284"/>
            <ac:picMk id="5" creationId="{ECBA5D2E-3899-40A2-85F8-81561ED63A80}"/>
          </ac:picMkLst>
        </pc:picChg>
      </pc:sldChg>
      <pc:sldChg chg="addSp delSp modSp add replId">
        <pc:chgData name="Zeltner, Erik Logan - zeltneel" userId="S::zeltneel@dukes.jmu.edu::0d0ebed3-8e80-4d6c-95a8-b0f61fde4643" providerId="AD" clId="Web-{9203A4E3-F361-4F8D-8C00-854CB4A97C26}" dt="2021-09-30T03:09:18.016" v="41"/>
        <pc:sldMkLst>
          <pc:docMk/>
          <pc:sldMk cId="1179360469" sldId="285"/>
        </pc:sldMkLst>
        <pc:spChg chg="mod">
          <ac:chgData name="Zeltner, Erik Logan - zeltneel" userId="S::zeltneel@dukes.jmu.edu::0d0ebed3-8e80-4d6c-95a8-b0f61fde4643" providerId="AD" clId="Web-{9203A4E3-F361-4F8D-8C00-854CB4A97C26}" dt="2021-09-30T03:07:08.398" v="30" actId="20577"/>
          <ac:spMkLst>
            <pc:docMk/>
            <pc:sldMk cId="1179360469" sldId="285"/>
            <ac:spMk id="2" creationId="{E3426C19-BD18-48B6-B278-68707B30824B}"/>
          </ac:spMkLst>
        </pc:spChg>
        <pc:picChg chg="add del mod">
          <ac:chgData name="Zeltner, Erik Logan - zeltneel" userId="S::zeltneel@dukes.jmu.edu::0d0ebed3-8e80-4d6c-95a8-b0f61fde4643" providerId="AD" clId="Web-{9203A4E3-F361-4F8D-8C00-854CB4A97C26}" dt="2021-09-30T03:09:18.016" v="41"/>
          <ac:picMkLst>
            <pc:docMk/>
            <pc:sldMk cId="1179360469" sldId="285"/>
            <ac:picMk id="3" creationId="{23BD0CA2-6285-43D6-9D0F-25D08DC91CAF}"/>
          </ac:picMkLst>
        </pc:picChg>
      </pc:sldChg>
      <pc:sldChg chg="modSp add replId">
        <pc:chgData name="Zeltner, Erik Logan - zeltneel" userId="S::zeltneel@dukes.jmu.edu::0d0ebed3-8e80-4d6c-95a8-b0f61fde4643" providerId="AD" clId="Web-{9203A4E3-F361-4F8D-8C00-854CB4A97C26}" dt="2021-09-30T03:09:51.002" v="50" actId="20577"/>
        <pc:sldMkLst>
          <pc:docMk/>
          <pc:sldMk cId="364643307" sldId="286"/>
        </pc:sldMkLst>
        <pc:spChg chg="mod">
          <ac:chgData name="Zeltner, Erik Logan - zeltneel" userId="S::zeltneel@dukes.jmu.edu::0d0ebed3-8e80-4d6c-95a8-b0f61fde4643" providerId="AD" clId="Web-{9203A4E3-F361-4F8D-8C00-854CB4A97C26}" dt="2021-09-30T03:09:51.002" v="50" actId="20577"/>
          <ac:spMkLst>
            <pc:docMk/>
            <pc:sldMk cId="364643307" sldId="286"/>
            <ac:spMk id="2" creationId="{E3426C19-BD18-48B6-B278-68707B30824B}"/>
          </ac:spMkLst>
        </pc:spChg>
      </pc:sldChg>
      <pc:sldChg chg="addSp delSp modSp add mod replId setBg setClrOvrMap">
        <pc:chgData name="Zeltner, Erik Logan - zeltneel" userId="S::zeltneel@dukes.jmu.edu::0d0ebed3-8e80-4d6c-95a8-b0f61fde4643" providerId="AD" clId="Web-{9203A4E3-F361-4F8D-8C00-854CB4A97C26}" dt="2021-09-30T03:12:45.529" v="76"/>
        <pc:sldMkLst>
          <pc:docMk/>
          <pc:sldMk cId="3712549690" sldId="287"/>
        </pc:sldMkLst>
        <pc:spChg chg="mod">
          <ac:chgData name="Zeltner, Erik Logan - zeltneel" userId="S::zeltneel@dukes.jmu.edu::0d0ebed3-8e80-4d6c-95a8-b0f61fde4643" providerId="AD" clId="Web-{9203A4E3-F361-4F8D-8C00-854CB4A97C26}" dt="2021-09-30T03:12:29.106" v="74" actId="20577"/>
          <ac:spMkLst>
            <pc:docMk/>
            <pc:sldMk cId="3712549690" sldId="287"/>
            <ac:spMk id="2" creationId="{E3426C19-BD18-48B6-B278-68707B30824B}"/>
          </ac:spMkLst>
        </pc:spChg>
        <pc:spChg chg="add del">
          <ac:chgData name="Zeltner, Erik Logan - zeltneel" userId="S::zeltneel@dukes.jmu.edu::0d0ebed3-8e80-4d6c-95a8-b0f61fde4643" providerId="AD" clId="Web-{9203A4E3-F361-4F8D-8C00-854CB4A97C26}" dt="2021-09-30T03:12:18.652" v="70"/>
          <ac:spMkLst>
            <pc:docMk/>
            <pc:sldMk cId="3712549690" sldId="287"/>
            <ac:spMk id="4" creationId="{F73A9866-1645-43D0-A65D-C6F22D8CA218}"/>
          </ac:spMkLst>
        </pc:spChg>
        <pc:spChg chg="add">
          <ac:chgData name="Zeltner, Erik Logan - zeltneel" userId="S::zeltneel@dukes.jmu.edu::0d0ebed3-8e80-4d6c-95a8-b0f61fde4643" providerId="AD" clId="Web-{9203A4E3-F361-4F8D-8C00-854CB4A97C26}" dt="2021-09-30T03:11:38.087" v="68"/>
          <ac:spMkLst>
            <pc:docMk/>
            <pc:sldMk cId="3712549690" sldId="287"/>
            <ac:spMk id="5" creationId="{621227B1-1586-4CEF-A0F1-E3C7FFBD4AB7}"/>
          </ac:spMkLst>
        </pc:spChg>
        <pc:spChg chg="add">
          <ac:chgData name="Zeltner, Erik Logan - zeltneel" userId="S::zeltneel@dukes.jmu.edu::0d0ebed3-8e80-4d6c-95a8-b0f61fde4643" providerId="AD" clId="Web-{9203A4E3-F361-4F8D-8C00-854CB4A97C26}" dt="2021-09-30T03:11:38.087" v="68"/>
          <ac:spMkLst>
            <pc:docMk/>
            <pc:sldMk cId="3712549690" sldId="287"/>
            <ac:spMk id="6" creationId="{9A7695ED-335C-4D08-AA65-0EDC27309B26}"/>
          </ac:spMkLst>
        </pc:spChg>
        <pc:spChg chg="add del mod">
          <ac:chgData name="Zeltner, Erik Logan - zeltneel" userId="S::zeltneel@dukes.jmu.edu::0d0ebed3-8e80-4d6c-95a8-b0f61fde4643" providerId="AD" clId="Web-{9203A4E3-F361-4F8D-8C00-854CB4A97C26}" dt="2021-09-30T03:12:23.746" v="73"/>
          <ac:spMkLst>
            <pc:docMk/>
            <pc:sldMk cId="3712549690" sldId="287"/>
            <ac:spMk id="7" creationId="{5C0D4439-A448-4E9B-A81B-7CC7BE35DF32}"/>
          </ac:spMkLst>
        </pc:spChg>
        <pc:spChg chg="add del">
          <ac:chgData name="Zeltner, Erik Logan - zeltneel" userId="S::zeltneel@dukes.jmu.edu::0d0ebed3-8e80-4d6c-95a8-b0f61fde4643" providerId="AD" clId="Web-{9203A4E3-F361-4F8D-8C00-854CB4A97C26}" dt="2021-09-30T03:11:38.087" v="67"/>
          <ac:spMkLst>
            <pc:docMk/>
            <pc:sldMk cId="3712549690" sldId="287"/>
            <ac:spMk id="8" creationId="{5F9F5EB8-AB42-47FD-8F4A-176C0A4B1B0A}"/>
          </ac:spMkLst>
        </pc:spChg>
        <pc:spChg chg="add del">
          <ac:chgData name="Zeltner, Erik Logan - zeltneel" userId="S::zeltneel@dukes.jmu.edu::0d0ebed3-8e80-4d6c-95a8-b0f61fde4643" providerId="AD" clId="Web-{9203A4E3-F361-4F8D-8C00-854CB4A97C26}" dt="2021-09-30T03:11:38.087" v="67"/>
          <ac:spMkLst>
            <pc:docMk/>
            <pc:sldMk cId="3712549690" sldId="287"/>
            <ac:spMk id="10" creationId="{8B3AE79A-6B95-44C3-B0A5-80E2F3E60606}"/>
          </ac:spMkLst>
        </pc:spChg>
        <pc:spChg chg="add del">
          <ac:chgData name="Zeltner, Erik Logan - zeltneel" userId="S::zeltneel@dukes.jmu.edu::0d0ebed3-8e80-4d6c-95a8-b0f61fde4643" providerId="AD" clId="Web-{9203A4E3-F361-4F8D-8C00-854CB4A97C26}" dt="2021-09-30T03:11:38.087" v="67"/>
          <ac:spMkLst>
            <pc:docMk/>
            <pc:sldMk cId="3712549690" sldId="287"/>
            <ac:spMk id="12" creationId="{4A49FE10-080D-48D7-80FF-9A64D270AD87}"/>
          </ac:spMkLst>
        </pc:spChg>
        <pc:spChg chg="add del">
          <ac:chgData name="Zeltner, Erik Logan - zeltneel" userId="S::zeltneel@dukes.jmu.edu::0d0ebed3-8e80-4d6c-95a8-b0f61fde4643" providerId="AD" clId="Web-{9203A4E3-F361-4F8D-8C00-854CB4A97C26}" dt="2021-09-30T03:11:38.087" v="67"/>
          <ac:spMkLst>
            <pc:docMk/>
            <pc:sldMk cId="3712549690" sldId="287"/>
            <ac:spMk id="14" creationId="{60A9E987-6859-4A62-922F-51B47D50D793}"/>
          </ac:spMkLst>
        </pc:spChg>
        <pc:picChg chg="add mod">
          <ac:chgData name="Zeltner, Erik Logan - zeltneel" userId="S::zeltneel@dukes.jmu.edu::0d0ebed3-8e80-4d6c-95a8-b0f61fde4643" providerId="AD" clId="Web-{9203A4E3-F361-4F8D-8C00-854CB4A97C26}" dt="2021-09-30T03:11:38.087" v="68"/>
          <ac:picMkLst>
            <pc:docMk/>
            <pc:sldMk cId="3712549690" sldId="287"/>
            <ac:picMk id="3" creationId="{0B1D4D01-D085-437F-B3CB-2F11ABBC397C}"/>
          </ac:picMkLst>
        </pc:picChg>
      </pc:sldChg>
    </pc:docChg>
  </pc:docChgLst>
  <pc:docChgLst>
    <pc:chgData name="DeSatnick, Alex - desatnaj" userId="S::desatnaj@dukes.jmu.edu::e3ce616f-6c57-40c9-9cd1-10422c20e318" providerId="AD" clId="Web-{5EB24DFD-8D53-4641-96A1-4DEBA6E417FA}"/>
    <pc:docChg chg="modSld">
      <pc:chgData name="DeSatnick, Alex - desatnaj" userId="S::desatnaj@dukes.jmu.edu::e3ce616f-6c57-40c9-9cd1-10422c20e318" providerId="AD" clId="Web-{5EB24DFD-8D53-4641-96A1-4DEBA6E417FA}" dt="2021-10-03T23:37:21.722" v="85" actId="20577"/>
      <pc:docMkLst>
        <pc:docMk/>
      </pc:docMkLst>
      <pc:sldChg chg="addSp modSp">
        <pc:chgData name="DeSatnick, Alex - desatnaj" userId="S::desatnaj@dukes.jmu.edu::e3ce616f-6c57-40c9-9cd1-10422c20e318" providerId="AD" clId="Web-{5EB24DFD-8D53-4641-96A1-4DEBA6E417FA}" dt="2021-10-03T23:37:21.722" v="85" actId="20577"/>
        <pc:sldMkLst>
          <pc:docMk/>
          <pc:sldMk cId="757011359" sldId="264"/>
        </pc:sldMkLst>
        <pc:spChg chg="add mod">
          <ac:chgData name="DeSatnick, Alex - desatnaj" userId="S::desatnaj@dukes.jmu.edu::e3ce616f-6c57-40c9-9cd1-10422c20e318" providerId="AD" clId="Web-{5EB24DFD-8D53-4641-96A1-4DEBA6E417FA}" dt="2021-10-03T23:37:21.722" v="85" actId="20577"/>
          <ac:spMkLst>
            <pc:docMk/>
            <pc:sldMk cId="757011359" sldId="264"/>
            <ac:spMk id="3" creationId="{A86C88F9-141D-44DB-83C1-15775B686B15}"/>
          </ac:spMkLst>
        </pc:spChg>
      </pc:sldChg>
    </pc:docChg>
  </pc:docChgLst>
  <pc:docChgLst>
    <pc:chgData clId="Web-{F23E7F62-225A-4558-835D-A56FE67CC605}"/>
    <pc:docChg chg="addSld">
      <pc:chgData name="" userId="" providerId="" clId="Web-{F23E7F62-225A-4558-835D-A56FE67CC605}" dt="2021-09-29T22:34:42.552" v="0"/>
      <pc:docMkLst>
        <pc:docMk/>
      </pc:docMkLst>
      <pc:sldChg chg="new">
        <pc:chgData name="" userId="" providerId="" clId="Web-{F23E7F62-225A-4558-835D-A56FE67CC605}" dt="2021-09-29T22:34:42.552" v="0"/>
        <pc:sldMkLst>
          <pc:docMk/>
          <pc:sldMk cId="1722288560" sldId="257"/>
        </pc:sldMkLst>
      </pc:sldChg>
    </pc:docChg>
  </pc:docChgLst>
  <pc:docChgLst>
    <pc:chgData name="Zeltner, Erik Logan - zeltneel" userId="S::zeltneel@dukes.jmu.edu::0d0ebed3-8e80-4d6c-95a8-b0f61fde4643" providerId="AD" clId="Web-{E31E8696-90FA-406C-B797-9296B91B8189}"/>
    <pc:docChg chg="addSld delSld modSld">
      <pc:chgData name="Zeltner, Erik Logan - zeltneel" userId="S::zeltneel@dukes.jmu.edu::0d0ebed3-8e80-4d6c-95a8-b0f61fde4643" providerId="AD" clId="Web-{E31E8696-90FA-406C-B797-9296B91B8189}" dt="2021-09-30T03:29:06.432" v="56" actId="14100"/>
      <pc:docMkLst>
        <pc:docMk/>
      </pc:docMkLst>
      <pc:sldChg chg="modSp">
        <pc:chgData name="Zeltner, Erik Logan - zeltneel" userId="S::zeltneel@dukes.jmu.edu::0d0ebed3-8e80-4d6c-95a8-b0f61fde4643" providerId="AD" clId="Web-{E31E8696-90FA-406C-B797-9296B91B8189}" dt="2021-09-30T03:26:41.897" v="29" actId="20577"/>
        <pc:sldMkLst>
          <pc:docMk/>
          <pc:sldMk cId="364626583" sldId="259"/>
        </pc:sldMkLst>
        <pc:spChg chg="mod">
          <ac:chgData name="Zeltner, Erik Logan - zeltneel" userId="S::zeltneel@dukes.jmu.edu::0d0ebed3-8e80-4d6c-95a8-b0f61fde4643" providerId="AD" clId="Web-{E31E8696-90FA-406C-B797-9296B91B8189}" dt="2021-09-30T03:26:41.897" v="29" actId="20577"/>
          <ac:spMkLst>
            <pc:docMk/>
            <pc:sldMk cId="364626583" sldId="259"/>
            <ac:spMk id="2" creationId="{E3426C19-BD18-48B6-B278-68707B30824B}"/>
          </ac:spMkLst>
        </pc:spChg>
      </pc:sldChg>
      <pc:sldChg chg="del">
        <pc:chgData name="Zeltner, Erik Logan - zeltneel" userId="S::zeltneel@dukes.jmu.edu::0d0ebed3-8e80-4d6c-95a8-b0f61fde4643" providerId="AD" clId="Web-{E31E8696-90FA-406C-B797-9296B91B8189}" dt="2021-09-30T03:24:00.893" v="0"/>
        <pc:sldMkLst>
          <pc:docMk/>
          <pc:sldMk cId="1918952911" sldId="282"/>
        </pc:sldMkLst>
      </pc:sldChg>
      <pc:sldChg chg="del">
        <pc:chgData name="Zeltner, Erik Logan - zeltneel" userId="S::zeltneel@dukes.jmu.edu::0d0ebed3-8e80-4d6c-95a8-b0f61fde4643" providerId="AD" clId="Web-{E31E8696-90FA-406C-B797-9296B91B8189}" dt="2021-09-30T03:26:23.647" v="28"/>
        <pc:sldMkLst>
          <pc:docMk/>
          <pc:sldMk cId="1850758546" sldId="283"/>
        </pc:sldMkLst>
      </pc:sldChg>
      <pc:sldChg chg="modSp">
        <pc:chgData name="Zeltner, Erik Logan - zeltneel" userId="S::zeltneel@dukes.jmu.edu::0d0ebed3-8e80-4d6c-95a8-b0f61fde4643" providerId="AD" clId="Web-{E31E8696-90FA-406C-B797-9296B91B8189}" dt="2021-09-30T03:25:21.083" v="10" actId="14100"/>
        <pc:sldMkLst>
          <pc:docMk/>
          <pc:sldMk cId="3712549690" sldId="287"/>
        </pc:sldMkLst>
        <pc:picChg chg="mod">
          <ac:chgData name="Zeltner, Erik Logan - zeltneel" userId="S::zeltneel@dukes.jmu.edu::0d0ebed3-8e80-4d6c-95a8-b0f61fde4643" providerId="AD" clId="Web-{E31E8696-90FA-406C-B797-9296B91B8189}" dt="2021-09-30T03:25:21.083" v="10" actId="14100"/>
          <ac:picMkLst>
            <pc:docMk/>
            <pc:sldMk cId="3712549690" sldId="287"/>
            <ac:picMk id="3" creationId="{0B1D4D01-D085-437F-B3CB-2F11ABBC397C}"/>
          </ac:picMkLst>
        </pc:picChg>
      </pc:sldChg>
      <pc:sldChg chg="modSp">
        <pc:chgData name="Zeltner, Erik Logan - zeltneel" userId="S::zeltneel@dukes.jmu.edu::0d0ebed3-8e80-4d6c-95a8-b0f61fde4643" providerId="AD" clId="Web-{E31E8696-90FA-406C-B797-9296B91B8189}" dt="2021-09-30T03:24:58.754" v="8" actId="14100"/>
        <pc:sldMkLst>
          <pc:docMk/>
          <pc:sldMk cId="4218069386" sldId="288"/>
        </pc:sldMkLst>
        <pc:picChg chg="mod">
          <ac:chgData name="Zeltner, Erik Logan - zeltneel" userId="S::zeltneel@dukes.jmu.edu::0d0ebed3-8e80-4d6c-95a8-b0f61fde4643" providerId="AD" clId="Web-{E31E8696-90FA-406C-B797-9296B91B8189}" dt="2021-09-30T03:24:58.754" v="8" actId="14100"/>
          <ac:picMkLst>
            <pc:docMk/>
            <pc:sldMk cId="4218069386" sldId="288"/>
            <ac:picMk id="8" creationId="{D912A341-4141-47ED-BC58-063A54871334}"/>
          </ac:picMkLst>
        </pc:picChg>
      </pc:sldChg>
      <pc:sldChg chg="modSp">
        <pc:chgData name="Zeltner, Erik Logan - zeltneel" userId="S::zeltneel@dukes.jmu.edu::0d0ebed3-8e80-4d6c-95a8-b0f61fde4643" providerId="AD" clId="Web-{E31E8696-90FA-406C-B797-9296B91B8189}" dt="2021-09-30T03:24:42.316" v="6" actId="14100"/>
        <pc:sldMkLst>
          <pc:docMk/>
          <pc:sldMk cId="2659668582" sldId="289"/>
        </pc:sldMkLst>
        <pc:picChg chg="mod">
          <ac:chgData name="Zeltner, Erik Logan - zeltneel" userId="S::zeltneel@dukes.jmu.edu::0d0ebed3-8e80-4d6c-95a8-b0f61fde4643" providerId="AD" clId="Web-{E31E8696-90FA-406C-B797-9296B91B8189}" dt="2021-09-30T03:24:42.316" v="6" actId="14100"/>
          <ac:picMkLst>
            <pc:docMk/>
            <pc:sldMk cId="2659668582" sldId="289"/>
            <ac:picMk id="4" creationId="{1F3B8074-ED56-4401-B2ED-1CB818603751}"/>
          </ac:picMkLst>
        </pc:picChg>
      </pc:sldChg>
      <pc:sldChg chg="modSp">
        <pc:chgData name="Zeltner, Erik Logan - zeltneel" userId="S::zeltneel@dukes.jmu.edu::0d0ebed3-8e80-4d6c-95a8-b0f61fde4643" providerId="AD" clId="Web-{E31E8696-90FA-406C-B797-9296B91B8189}" dt="2021-09-30T03:24:17.628" v="3" actId="14100"/>
        <pc:sldMkLst>
          <pc:docMk/>
          <pc:sldMk cId="2232033986" sldId="290"/>
        </pc:sldMkLst>
        <pc:picChg chg="mod">
          <ac:chgData name="Zeltner, Erik Logan - zeltneel" userId="S::zeltneel@dukes.jmu.edu::0d0ebed3-8e80-4d6c-95a8-b0f61fde4643" providerId="AD" clId="Web-{E31E8696-90FA-406C-B797-9296B91B8189}" dt="2021-09-30T03:24:17.628" v="3" actId="14100"/>
          <ac:picMkLst>
            <pc:docMk/>
            <pc:sldMk cId="2232033986" sldId="290"/>
            <ac:picMk id="3" creationId="{A76DECBD-92D7-4D48-B44C-114D13B2F6CC}"/>
          </ac:picMkLst>
        </pc:picChg>
      </pc:sldChg>
      <pc:sldChg chg="addSp delSp modSp add replId">
        <pc:chgData name="Zeltner, Erik Logan - zeltneel" userId="S::zeltneel@dukes.jmu.edu::0d0ebed3-8e80-4d6c-95a8-b0f61fde4643" providerId="AD" clId="Web-{E31E8696-90FA-406C-B797-9296B91B8189}" dt="2021-09-30T03:26:17.303" v="27" actId="14100"/>
        <pc:sldMkLst>
          <pc:docMk/>
          <pc:sldMk cId="3129352574" sldId="291"/>
        </pc:sldMkLst>
        <pc:spChg chg="mod">
          <ac:chgData name="Zeltner, Erik Logan - zeltneel" userId="S::zeltneel@dukes.jmu.edu::0d0ebed3-8e80-4d6c-95a8-b0f61fde4643" providerId="AD" clId="Web-{E31E8696-90FA-406C-B797-9296B91B8189}" dt="2021-09-30T03:25:43.927" v="17" actId="20577"/>
          <ac:spMkLst>
            <pc:docMk/>
            <pc:sldMk cId="3129352574" sldId="291"/>
            <ac:spMk id="2" creationId="{E3426C19-BD18-48B6-B278-68707B30824B}"/>
          </ac:spMkLst>
        </pc:spChg>
        <pc:picChg chg="del">
          <ac:chgData name="Zeltner, Erik Logan - zeltneel" userId="S::zeltneel@dukes.jmu.edu::0d0ebed3-8e80-4d6c-95a8-b0f61fde4643" providerId="AD" clId="Web-{E31E8696-90FA-406C-B797-9296B91B8189}" dt="2021-09-30T03:26:00.849" v="23"/>
          <ac:picMkLst>
            <pc:docMk/>
            <pc:sldMk cId="3129352574" sldId="291"/>
            <ac:picMk id="3" creationId="{A76DECBD-92D7-4D48-B44C-114D13B2F6CC}"/>
          </ac:picMkLst>
        </pc:picChg>
        <pc:picChg chg="add mod">
          <ac:chgData name="Zeltner, Erik Logan - zeltneel" userId="S::zeltneel@dukes.jmu.edu::0d0ebed3-8e80-4d6c-95a8-b0f61fde4643" providerId="AD" clId="Web-{E31E8696-90FA-406C-B797-9296B91B8189}" dt="2021-09-30T03:26:17.303" v="27" actId="14100"/>
          <ac:picMkLst>
            <pc:docMk/>
            <pc:sldMk cId="3129352574" sldId="291"/>
            <ac:picMk id="4" creationId="{8BDC1D92-D909-46B9-905F-68DBB2523585}"/>
          </ac:picMkLst>
        </pc:picChg>
      </pc:sldChg>
      <pc:sldChg chg="addSp delSp modSp add replId">
        <pc:chgData name="Zeltner, Erik Logan - zeltneel" userId="S::zeltneel@dukes.jmu.edu::0d0ebed3-8e80-4d6c-95a8-b0f61fde4643" providerId="AD" clId="Web-{E31E8696-90FA-406C-B797-9296B91B8189}" dt="2021-09-30T03:29:06.432" v="56" actId="14100"/>
        <pc:sldMkLst>
          <pc:docMk/>
          <pc:sldMk cId="4019247132" sldId="292"/>
        </pc:sldMkLst>
        <pc:spChg chg="mod">
          <ac:chgData name="Zeltner, Erik Logan - zeltneel" userId="S::zeltneel@dukes.jmu.edu::0d0ebed3-8e80-4d6c-95a8-b0f61fde4643" providerId="AD" clId="Web-{E31E8696-90FA-406C-B797-9296B91B8189}" dt="2021-09-30T03:27:23.070" v="49" actId="20577"/>
          <ac:spMkLst>
            <pc:docMk/>
            <pc:sldMk cId="4019247132" sldId="292"/>
            <ac:spMk id="2" creationId="{E3426C19-BD18-48B6-B278-68707B30824B}"/>
          </ac:spMkLst>
        </pc:spChg>
        <pc:picChg chg="add mod">
          <ac:chgData name="Zeltner, Erik Logan - zeltneel" userId="S::zeltneel@dukes.jmu.edu::0d0ebed3-8e80-4d6c-95a8-b0f61fde4643" providerId="AD" clId="Web-{E31E8696-90FA-406C-B797-9296B91B8189}" dt="2021-09-30T03:29:06.432" v="56" actId="14100"/>
          <ac:picMkLst>
            <pc:docMk/>
            <pc:sldMk cId="4019247132" sldId="292"/>
            <ac:picMk id="3" creationId="{C4C8F990-A1E7-45BF-AC5F-416E77622F2C}"/>
          </ac:picMkLst>
        </pc:picChg>
        <pc:picChg chg="del">
          <ac:chgData name="Zeltner, Erik Logan - zeltneel" userId="S::zeltneel@dukes.jmu.edu::0d0ebed3-8e80-4d6c-95a8-b0f61fde4643" providerId="AD" clId="Web-{E31E8696-90FA-406C-B797-9296B91B8189}" dt="2021-09-30T03:28:54.901" v="54"/>
          <ac:picMkLst>
            <pc:docMk/>
            <pc:sldMk cId="4019247132" sldId="292"/>
            <ac:picMk id="4" creationId="{8BDC1D92-D909-46B9-905F-68DBB2523585}"/>
          </ac:picMkLst>
        </pc:picChg>
      </pc:sldChg>
    </pc:docChg>
  </pc:docChgLst>
  <pc:docChgLst>
    <pc:chgData name="Zeltner, Erik Logan - zeltneel" userId="S::zeltneel@dukes.jmu.edu::0d0ebed3-8e80-4d6c-95a8-b0f61fde4643" providerId="AD" clId="Web-{3A65962A-B2F6-44FE-A3E9-D175EA997035}"/>
    <pc:docChg chg="addSld delSld modSld sldOrd addMainMaster delMainMaster">
      <pc:chgData name="Zeltner, Erik Logan - zeltneel" userId="S::zeltneel@dukes.jmu.edu::0d0ebed3-8e80-4d6c-95a8-b0f61fde4643" providerId="AD" clId="Web-{3A65962A-B2F6-44FE-A3E9-D175EA997035}" dt="2021-09-30T03:06:06.135" v="956"/>
      <pc:docMkLst>
        <pc:docMk/>
      </pc:docMkLst>
      <pc:sldChg chg="addSp delSp modSp mod setBg modClrScheme chgLayout">
        <pc:chgData name="Zeltner, Erik Logan - zeltneel" userId="S::zeltneel@dukes.jmu.edu::0d0ebed3-8e80-4d6c-95a8-b0f61fde4643" providerId="AD" clId="Web-{3A65962A-B2F6-44FE-A3E9-D175EA997035}" dt="2021-09-30T01:37:14.163" v="585"/>
        <pc:sldMkLst>
          <pc:docMk/>
          <pc:sldMk cId="109857222" sldId="256"/>
        </pc:sldMkLst>
        <pc:spChg chg="del mod">
          <ac:chgData name="Zeltner, Erik Logan - zeltneel" userId="S::zeltneel@dukes.jmu.edu::0d0ebed3-8e80-4d6c-95a8-b0f61fde4643" providerId="AD" clId="Web-{3A65962A-B2F6-44FE-A3E9-D175EA997035}" dt="2021-09-30T01:30:16.962" v="528"/>
          <ac:spMkLst>
            <pc:docMk/>
            <pc:sldMk cId="109857222" sldId="256"/>
            <ac:spMk id="2" creationId="{00000000-0000-0000-0000-000000000000}"/>
          </ac:spMkLst>
        </pc:spChg>
        <pc:spChg chg="mod ord">
          <ac:chgData name="Zeltner, Erik Logan - zeltneel" userId="S::zeltneel@dukes.jmu.edu::0d0ebed3-8e80-4d6c-95a8-b0f61fde4643" providerId="AD" clId="Web-{3A65962A-B2F6-44FE-A3E9-D175EA997035}" dt="2021-09-30T01:36:32.662" v="578" actId="1076"/>
          <ac:spMkLst>
            <pc:docMk/>
            <pc:sldMk cId="109857222" sldId="256"/>
            <ac:spMk id="3" creationId="{00000000-0000-0000-0000-000000000000}"/>
          </ac:spMkLst>
        </pc:spChg>
        <pc:spChg chg="add del mod">
          <ac:chgData name="Zeltner, Erik Logan - zeltneel" userId="S::zeltneel@dukes.jmu.edu::0d0ebed3-8e80-4d6c-95a8-b0f61fde4643" providerId="AD" clId="Web-{3A65962A-B2F6-44FE-A3E9-D175EA997035}" dt="2021-09-30T00:31:28.048" v="82"/>
          <ac:spMkLst>
            <pc:docMk/>
            <pc:sldMk cId="109857222" sldId="256"/>
            <ac:spMk id="4" creationId="{5995C56C-4D2F-4FD6-A8CC-B25B32BDB624}"/>
          </ac:spMkLst>
        </pc:spChg>
        <pc:spChg chg="add del mod">
          <ac:chgData name="Zeltner, Erik Logan - zeltneel" userId="S::zeltneel@dukes.jmu.edu::0d0ebed3-8e80-4d6c-95a8-b0f61fde4643" providerId="AD" clId="Web-{3A65962A-B2F6-44FE-A3E9-D175EA997035}" dt="2021-09-30T01:30:19.259" v="529"/>
          <ac:spMkLst>
            <pc:docMk/>
            <pc:sldMk cId="109857222" sldId="256"/>
            <ac:spMk id="6" creationId="{2F3B77F2-0494-44D4-9DCB-963C99A41F6D}"/>
          </ac:spMkLst>
        </pc:spChg>
        <pc:spChg chg="add del">
          <ac:chgData name="Zeltner, Erik Logan - zeltneel" userId="S::zeltneel@dukes.jmu.edu::0d0ebed3-8e80-4d6c-95a8-b0f61fde4643" providerId="AD" clId="Web-{3A65962A-B2F6-44FE-A3E9-D175EA997035}" dt="2021-09-30T01:34:21.657" v="551"/>
          <ac:spMkLst>
            <pc:docMk/>
            <pc:sldMk cId="109857222" sldId="256"/>
            <ac:spMk id="7" creationId="{38542E91-EBCF-4B01-9050-CB6E729C5CA1}"/>
          </ac:spMkLst>
        </pc:spChg>
        <pc:spChg chg="add">
          <ac:chgData name="Zeltner, Erik Logan - zeltneel" userId="S::zeltneel@dukes.jmu.edu::0d0ebed3-8e80-4d6c-95a8-b0f61fde4643" providerId="AD" clId="Web-{3A65962A-B2F6-44FE-A3E9-D175EA997035}" dt="2021-09-30T01:35:32.769" v="567"/>
          <ac:spMkLst>
            <pc:docMk/>
            <pc:sldMk cId="109857222" sldId="256"/>
            <ac:spMk id="8" creationId="{04B3A732-BD30-43B3-B22F-86F94190750E}"/>
          </ac:spMkLst>
        </pc:spChg>
        <pc:spChg chg="add">
          <ac:chgData name="Zeltner, Erik Logan - zeltneel" userId="S::zeltneel@dukes.jmu.edu::0d0ebed3-8e80-4d6c-95a8-b0f61fde4643" providerId="AD" clId="Web-{3A65962A-B2F6-44FE-A3E9-D175EA997035}" dt="2021-09-30T01:35:32.769" v="567"/>
          <ac:spMkLst>
            <pc:docMk/>
            <pc:sldMk cId="109857222" sldId="256"/>
            <ac:spMk id="10" creationId="{CB5978F0-8D3C-4B12-B071-F1254173E35D}"/>
          </ac:spMkLst>
        </pc:spChg>
        <pc:picChg chg="add mod">
          <ac:chgData name="Zeltner, Erik Logan - zeltneel" userId="S::zeltneel@dukes.jmu.edu::0d0ebed3-8e80-4d6c-95a8-b0f61fde4643" providerId="AD" clId="Web-{3A65962A-B2F6-44FE-A3E9-D175EA997035}" dt="2021-09-30T01:36:16.896" v="576" actId="14100"/>
          <ac:picMkLst>
            <pc:docMk/>
            <pc:sldMk cId="109857222" sldId="256"/>
            <ac:picMk id="9" creationId="{0BB20DCF-A2AD-412A-A975-85E4FAF5D203}"/>
          </ac:picMkLst>
        </pc:picChg>
      </pc:sldChg>
      <pc:sldChg chg="addSp delSp modSp mod setBg modClrScheme chgLayout">
        <pc:chgData name="Zeltner, Erik Logan - zeltneel" userId="S::zeltneel@dukes.jmu.edu::0d0ebed3-8e80-4d6c-95a8-b0f61fde4643" providerId="AD" clId="Web-{3A65962A-B2F6-44FE-A3E9-D175EA997035}" dt="2021-09-30T01:43:22.394" v="624" actId="20577"/>
        <pc:sldMkLst>
          <pc:docMk/>
          <pc:sldMk cId="1722288560" sldId="257"/>
        </pc:sldMkLst>
        <pc:spChg chg="mod ord">
          <ac:chgData name="Zeltner, Erik Logan - zeltneel" userId="S::zeltneel@dukes.jmu.edu::0d0ebed3-8e80-4d6c-95a8-b0f61fde4643" providerId="AD" clId="Web-{3A65962A-B2F6-44FE-A3E9-D175EA997035}" dt="2021-09-30T01:35:29.535" v="566"/>
          <ac:spMkLst>
            <pc:docMk/>
            <pc:sldMk cId="1722288560" sldId="257"/>
            <ac:spMk id="2" creationId="{FE088E7F-1813-479C-8D60-F548F4379746}"/>
          </ac:spMkLst>
        </pc:spChg>
        <pc:spChg chg="mod ord">
          <ac:chgData name="Zeltner, Erik Logan - zeltneel" userId="S::zeltneel@dukes.jmu.edu::0d0ebed3-8e80-4d6c-95a8-b0f61fde4643" providerId="AD" clId="Web-{3A65962A-B2F6-44FE-A3E9-D175EA997035}" dt="2021-09-30T01:43:22.394" v="624" actId="20577"/>
          <ac:spMkLst>
            <pc:docMk/>
            <pc:sldMk cId="1722288560" sldId="257"/>
            <ac:spMk id="3" creationId="{7B215042-EDEB-4260-8978-DEBB22BBDA0F}"/>
          </ac:spMkLst>
        </pc:spChg>
        <pc:spChg chg="add del mod">
          <ac:chgData name="Zeltner, Erik Logan - zeltneel" userId="S::zeltneel@dukes.jmu.edu::0d0ebed3-8e80-4d6c-95a8-b0f61fde4643" providerId="AD" clId="Web-{3A65962A-B2F6-44FE-A3E9-D175EA997035}" dt="2021-09-30T01:31:12.323" v="534"/>
          <ac:spMkLst>
            <pc:docMk/>
            <pc:sldMk cId="1722288560" sldId="257"/>
            <ac:spMk id="5" creationId="{9D22F545-D31B-4514-A42F-FA9DB3E9A42F}"/>
          </ac:spMkLst>
        </pc:spChg>
        <pc:picChg chg="add del mod">
          <ac:chgData name="Zeltner, Erik Logan - zeltneel" userId="S::zeltneel@dukes.jmu.edu::0d0ebed3-8e80-4d6c-95a8-b0f61fde4643" providerId="AD" clId="Web-{3A65962A-B2F6-44FE-A3E9-D175EA997035}" dt="2021-09-30T01:31:12.323" v="535"/>
          <ac:picMkLst>
            <pc:docMk/>
            <pc:sldMk cId="1722288560" sldId="257"/>
            <ac:picMk id="4" creationId="{988582DA-29B7-4890-A0F4-2079CD2B5CD3}"/>
          </ac:picMkLst>
        </pc:picChg>
      </pc:sldChg>
      <pc:sldChg chg="addSp modSp add del replId">
        <pc:chgData name="Zeltner, Erik Logan - zeltneel" userId="S::zeltneel@dukes.jmu.edu::0d0ebed3-8e80-4d6c-95a8-b0f61fde4643" providerId="AD" clId="Web-{3A65962A-B2F6-44FE-A3E9-D175EA997035}" dt="2021-09-30T01:27:34.910" v="521"/>
        <pc:sldMkLst>
          <pc:docMk/>
          <pc:sldMk cId="1515817820" sldId="258"/>
        </pc:sldMkLst>
        <pc:spChg chg="mod">
          <ac:chgData name="Zeltner, Erik Logan - zeltneel" userId="S::zeltneel@dukes.jmu.edu::0d0ebed3-8e80-4d6c-95a8-b0f61fde4643" providerId="AD" clId="Web-{3A65962A-B2F6-44FE-A3E9-D175EA997035}" dt="2021-09-30T01:26:17.548" v="501" actId="1076"/>
          <ac:spMkLst>
            <pc:docMk/>
            <pc:sldMk cId="1515817820" sldId="258"/>
            <ac:spMk id="3" creationId="{7B215042-EDEB-4260-8978-DEBB22BBDA0F}"/>
          </ac:spMkLst>
        </pc:spChg>
        <pc:picChg chg="add mod">
          <ac:chgData name="Zeltner, Erik Logan - zeltneel" userId="S::zeltneel@dukes.jmu.edu::0d0ebed3-8e80-4d6c-95a8-b0f61fde4643" providerId="AD" clId="Web-{3A65962A-B2F6-44FE-A3E9-D175EA997035}" dt="2021-09-30T01:25:52.453" v="498" actId="1076"/>
          <ac:picMkLst>
            <pc:docMk/>
            <pc:sldMk cId="1515817820" sldId="258"/>
            <ac:picMk id="4" creationId="{F420E420-AC28-4E97-9935-B3AF0D09F7DA}"/>
          </ac:picMkLst>
        </pc:picChg>
      </pc:sldChg>
      <pc:sldChg chg="addSp modSp new mod setBg modClrScheme chgLayout">
        <pc:chgData name="Zeltner, Erik Logan - zeltneel" userId="S::zeltneel@dukes.jmu.edu::0d0ebed3-8e80-4d6c-95a8-b0f61fde4643" providerId="AD" clId="Web-{3A65962A-B2F6-44FE-A3E9-D175EA997035}" dt="2021-09-30T01:44:30.990" v="634" actId="14100"/>
        <pc:sldMkLst>
          <pc:docMk/>
          <pc:sldMk cId="364626583" sldId="259"/>
        </pc:sldMkLst>
        <pc:spChg chg="mod ord">
          <ac:chgData name="Zeltner, Erik Logan - zeltneel" userId="S::zeltneel@dukes.jmu.edu::0d0ebed3-8e80-4d6c-95a8-b0f61fde4643" providerId="AD" clId="Web-{3A65962A-B2F6-44FE-A3E9-D175EA997035}" dt="2021-09-30T01:35:29.535" v="566"/>
          <ac:spMkLst>
            <pc:docMk/>
            <pc:sldMk cId="364626583" sldId="259"/>
            <ac:spMk id="2" creationId="{E3426C19-BD18-48B6-B278-68707B30824B}"/>
          </ac:spMkLst>
        </pc:spChg>
        <pc:spChg chg="mod ord">
          <ac:chgData name="Zeltner, Erik Logan - zeltneel" userId="S::zeltneel@dukes.jmu.edu::0d0ebed3-8e80-4d6c-95a8-b0f61fde4643" providerId="AD" clId="Web-{3A65962A-B2F6-44FE-A3E9-D175EA997035}" dt="2021-09-30T01:44:30.990" v="634" actId="14100"/>
          <ac:spMkLst>
            <pc:docMk/>
            <pc:sldMk cId="364626583" sldId="259"/>
            <ac:spMk id="3" creationId="{A1A23C11-0027-4B94-BE30-169703599D1F}"/>
          </ac:spMkLst>
        </pc:spChg>
        <pc:picChg chg="add mod">
          <ac:chgData name="Zeltner, Erik Logan - zeltneel" userId="S::zeltneel@dukes.jmu.edu::0d0ebed3-8e80-4d6c-95a8-b0f61fde4643" providerId="AD" clId="Web-{3A65962A-B2F6-44FE-A3E9-D175EA997035}" dt="2021-09-30T01:44:17.505" v="633" actId="1076"/>
          <ac:picMkLst>
            <pc:docMk/>
            <pc:sldMk cId="364626583" sldId="259"/>
            <ac:picMk id="4" creationId="{885ACA21-918A-4158-B8C9-DD75969EFB36}"/>
          </ac:picMkLst>
        </pc:picChg>
      </pc:sldChg>
      <pc:sldChg chg="addSp delSp modSp add mod replId setBg modClrScheme chgLayout">
        <pc:chgData name="Zeltner, Erik Logan - zeltneel" userId="S::zeltneel@dukes.jmu.edu::0d0ebed3-8e80-4d6c-95a8-b0f61fde4643" providerId="AD" clId="Web-{3A65962A-B2F6-44FE-A3E9-D175EA997035}" dt="2021-09-30T01:43:38.801" v="625" actId="14100"/>
        <pc:sldMkLst>
          <pc:docMk/>
          <pc:sldMk cId="1354762398" sldId="260"/>
        </pc:sldMkLst>
        <pc:spChg chg="mod ord">
          <ac:chgData name="Zeltner, Erik Logan - zeltneel" userId="S::zeltneel@dukes.jmu.edu::0d0ebed3-8e80-4d6c-95a8-b0f61fde4643" providerId="AD" clId="Web-{3A65962A-B2F6-44FE-A3E9-D175EA997035}" dt="2021-09-30T01:35:29.535" v="566"/>
          <ac:spMkLst>
            <pc:docMk/>
            <pc:sldMk cId="1354762398" sldId="260"/>
            <ac:spMk id="2" creationId="{FE088E7F-1813-479C-8D60-F548F4379746}"/>
          </ac:spMkLst>
        </pc:spChg>
        <pc:spChg chg="mod ord">
          <ac:chgData name="Zeltner, Erik Logan - zeltneel" userId="S::zeltneel@dukes.jmu.edu::0d0ebed3-8e80-4d6c-95a8-b0f61fde4643" providerId="AD" clId="Web-{3A65962A-B2F6-44FE-A3E9-D175EA997035}" dt="2021-09-30T01:42:56.487" v="623" actId="20577"/>
          <ac:spMkLst>
            <pc:docMk/>
            <pc:sldMk cId="1354762398" sldId="260"/>
            <ac:spMk id="3" creationId="{7B215042-EDEB-4260-8978-DEBB22BBDA0F}"/>
          </ac:spMkLst>
        </pc:spChg>
        <pc:spChg chg="add del mod">
          <ac:chgData name="Zeltner, Erik Logan - zeltneel" userId="S::zeltneel@dukes.jmu.edu::0d0ebed3-8e80-4d6c-95a8-b0f61fde4643" providerId="AD" clId="Web-{3A65962A-B2F6-44FE-A3E9-D175EA997035}" dt="2021-09-30T01:26:39.517" v="509"/>
          <ac:spMkLst>
            <pc:docMk/>
            <pc:sldMk cId="1354762398" sldId="260"/>
            <ac:spMk id="4" creationId="{ACB7E208-9400-42C8-949D-CA3814EA4C29}"/>
          </ac:spMkLst>
        </pc:spChg>
        <pc:picChg chg="add mod">
          <ac:chgData name="Zeltner, Erik Logan - zeltneel" userId="S::zeltneel@dukes.jmu.edu::0d0ebed3-8e80-4d6c-95a8-b0f61fde4643" providerId="AD" clId="Web-{3A65962A-B2F6-44FE-A3E9-D175EA997035}" dt="2021-09-30T01:43:38.801" v="625" actId="14100"/>
          <ac:picMkLst>
            <pc:docMk/>
            <pc:sldMk cId="1354762398" sldId="260"/>
            <ac:picMk id="6" creationId="{F175981A-7678-4C16-8397-2D4971D642BD}"/>
          </ac:picMkLst>
        </pc:picChg>
      </pc:sldChg>
      <pc:sldChg chg="addSp delSp modSp add replId">
        <pc:chgData name="Zeltner, Erik Logan - zeltneel" userId="S::zeltneel@dukes.jmu.edu::0d0ebed3-8e80-4d6c-95a8-b0f61fde4643" providerId="AD" clId="Web-{3A65962A-B2F6-44FE-A3E9-D175EA997035}" dt="2021-09-30T02:47:15.720" v="751" actId="14100"/>
        <pc:sldMkLst>
          <pc:docMk/>
          <pc:sldMk cId="598328591" sldId="261"/>
        </pc:sldMkLst>
        <pc:spChg chg="mod">
          <ac:chgData name="Zeltner, Erik Logan - zeltneel" userId="S::zeltneel@dukes.jmu.edu::0d0ebed3-8e80-4d6c-95a8-b0f61fde4643" providerId="AD" clId="Web-{3A65962A-B2F6-44FE-A3E9-D175EA997035}" dt="2021-09-30T01:48:41.623" v="650" actId="20577"/>
          <ac:spMkLst>
            <pc:docMk/>
            <pc:sldMk cId="598328591" sldId="261"/>
            <ac:spMk id="2" creationId="{E3426C19-BD18-48B6-B278-68707B30824B}"/>
          </ac:spMkLst>
        </pc:spChg>
        <pc:spChg chg="mod">
          <ac:chgData name="Zeltner, Erik Logan - zeltneel" userId="S::zeltneel@dukes.jmu.edu::0d0ebed3-8e80-4d6c-95a8-b0f61fde4643" providerId="AD" clId="Web-{3A65962A-B2F6-44FE-A3E9-D175EA997035}" dt="2021-09-30T02:45:27.890" v="748" actId="20577"/>
          <ac:spMkLst>
            <pc:docMk/>
            <pc:sldMk cId="598328591" sldId="261"/>
            <ac:spMk id="3" creationId="{A1A23C11-0027-4B94-BE30-169703599D1F}"/>
          </ac:spMkLst>
        </pc:spChg>
        <pc:picChg chg="add mod">
          <ac:chgData name="Zeltner, Erik Logan - zeltneel" userId="S::zeltneel@dukes.jmu.edu::0d0ebed3-8e80-4d6c-95a8-b0f61fde4643" providerId="AD" clId="Web-{3A65962A-B2F6-44FE-A3E9-D175EA997035}" dt="2021-09-30T02:47:15.720" v="751" actId="14100"/>
          <ac:picMkLst>
            <pc:docMk/>
            <pc:sldMk cId="598328591" sldId="261"/>
            <ac:picMk id="4" creationId="{34805ED8-7D9E-46F4-9CD1-8FA82C7C2250}"/>
          </ac:picMkLst>
        </pc:picChg>
        <pc:picChg chg="del">
          <ac:chgData name="Zeltner, Erik Logan - zeltneel" userId="S::zeltneel@dukes.jmu.edu::0d0ebed3-8e80-4d6c-95a8-b0f61fde4643" providerId="AD" clId="Web-{3A65962A-B2F6-44FE-A3E9-D175EA997035}" dt="2021-09-30T01:48:59.686" v="660"/>
          <ac:picMkLst>
            <pc:docMk/>
            <pc:sldMk cId="598328591" sldId="261"/>
            <ac:picMk id="4" creationId="{885ACA21-918A-4158-B8C9-DD75969EFB36}"/>
          </ac:picMkLst>
        </pc:picChg>
      </pc:sldChg>
      <pc:sldChg chg="new del">
        <pc:chgData name="Zeltner, Erik Logan - zeltneel" userId="S::zeltneel@dukes.jmu.edu::0d0ebed3-8e80-4d6c-95a8-b0f61fde4643" providerId="AD" clId="Web-{3A65962A-B2F6-44FE-A3E9-D175EA997035}" dt="2021-09-30T01:48:16.138" v="636"/>
        <pc:sldMkLst>
          <pc:docMk/>
          <pc:sldMk cId="1906761985" sldId="261"/>
        </pc:sldMkLst>
      </pc:sldChg>
      <pc:sldChg chg="addSp delSp modSp add replId">
        <pc:chgData name="Zeltner, Erik Logan - zeltneel" userId="S::zeltneel@dukes.jmu.edu::0d0ebed3-8e80-4d6c-95a8-b0f61fde4643" providerId="AD" clId="Web-{3A65962A-B2F6-44FE-A3E9-D175EA997035}" dt="2021-09-30T02:49:30.348" v="766"/>
        <pc:sldMkLst>
          <pc:docMk/>
          <pc:sldMk cId="2991969026" sldId="262"/>
        </pc:sldMkLst>
        <pc:spChg chg="mod">
          <ac:chgData name="Zeltner, Erik Logan - zeltneel" userId="S::zeltneel@dukes.jmu.edu::0d0ebed3-8e80-4d6c-95a8-b0f61fde4643" providerId="AD" clId="Web-{3A65962A-B2F6-44FE-A3E9-D175EA997035}" dt="2021-09-30T02:49:15.801" v="761" actId="20577"/>
          <ac:spMkLst>
            <pc:docMk/>
            <pc:sldMk cId="2991969026" sldId="262"/>
            <ac:spMk id="2" creationId="{E3426C19-BD18-48B6-B278-68707B30824B}"/>
          </ac:spMkLst>
        </pc:spChg>
        <pc:spChg chg="del mod">
          <ac:chgData name="Zeltner, Erik Logan - zeltneel" userId="S::zeltneel@dukes.jmu.edu::0d0ebed3-8e80-4d6c-95a8-b0f61fde4643" providerId="AD" clId="Web-{3A65962A-B2F6-44FE-A3E9-D175EA997035}" dt="2021-09-30T02:49:23.535" v="765"/>
          <ac:spMkLst>
            <pc:docMk/>
            <pc:sldMk cId="2991969026" sldId="262"/>
            <ac:spMk id="3" creationId="{A1A23C11-0027-4B94-BE30-169703599D1F}"/>
          </ac:spMkLst>
        </pc:spChg>
        <pc:spChg chg="add del">
          <ac:chgData name="Zeltner, Erik Logan - zeltneel" userId="S::zeltneel@dukes.jmu.edu::0d0ebed3-8e80-4d6c-95a8-b0f61fde4643" providerId="AD" clId="Web-{3A65962A-B2F6-44FE-A3E9-D175EA997035}" dt="2021-09-30T02:49:18.473" v="762"/>
          <ac:spMkLst>
            <pc:docMk/>
            <pc:sldMk cId="2991969026" sldId="262"/>
            <ac:spMk id="5" creationId="{7D3444CC-B75A-434B-AE60-20D3917E36F3}"/>
          </ac:spMkLst>
        </pc:spChg>
        <pc:spChg chg="add del mod">
          <ac:chgData name="Zeltner, Erik Logan - zeltneel" userId="S::zeltneel@dukes.jmu.edu::0d0ebed3-8e80-4d6c-95a8-b0f61fde4643" providerId="AD" clId="Web-{3A65962A-B2F6-44FE-A3E9-D175EA997035}" dt="2021-09-30T02:49:30.348" v="766"/>
          <ac:spMkLst>
            <pc:docMk/>
            <pc:sldMk cId="2991969026" sldId="262"/>
            <ac:spMk id="7" creationId="{95D55777-0998-44D8-BD7F-E1EBE4E8DCE1}"/>
          </ac:spMkLst>
        </pc:spChg>
        <pc:picChg chg="del">
          <ac:chgData name="Zeltner, Erik Logan - zeltneel" userId="S::zeltneel@dukes.jmu.edu::0d0ebed3-8e80-4d6c-95a8-b0f61fde4643" providerId="AD" clId="Web-{3A65962A-B2F6-44FE-A3E9-D175EA997035}" dt="2021-09-30T02:49:19.910" v="763"/>
          <ac:picMkLst>
            <pc:docMk/>
            <pc:sldMk cId="2991969026" sldId="262"/>
            <ac:picMk id="4" creationId="{34805ED8-7D9E-46F4-9CD1-8FA82C7C2250}"/>
          </ac:picMkLst>
        </pc:picChg>
      </pc:sldChg>
      <pc:sldChg chg="addSp delSp modSp add replId">
        <pc:chgData name="Zeltner, Erik Logan - zeltneel" userId="S::zeltneel@dukes.jmu.edu::0d0ebed3-8e80-4d6c-95a8-b0f61fde4643" providerId="AD" clId="Web-{3A65962A-B2F6-44FE-A3E9-D175EA997035}" dt="2021-09-30T02:52:07.461" v="784"/>
        <pc:sldMkLst>
          <pc:docMk/>
          <pc:sldMk cId="3857161981" sldId="263"/>
        </pc:sldMkLst>
        <pc:spChg chg="mod">
          <ac:chgData name="Zeltner, Erik Logan - zeltneel" userId="S::zeltneel@dukes.jmu.edu::0d0ebed3-8e80-4d6c-95a8-b0f61fde4643" providerId="AD" clId="Web-{3A65962A-B2F6-44FE-A3E9-D175EA997035}" dt="2021-09-30T02:51:34.335" v="780" actId="20577"/>
          <ac:spMkLst>
            <pc:docMk/>
            <pc:sldMk cId="3857161981" sldId="263"/>
            <ac:spMk id="2" creationId="{E3426C19-BD18-48B6-B278-68707B30824B}"/>
          </ac:spMkLst>
        </pc:spChg>
        <pc:spChg chg="del mod">
          <ac:chgData name="Zeltner, Erik Logan - zeltneel" userId="S::zeltneel@dukes.jmu.edu::0d0ebed3-8e80-4d6c-95a8-b0f61fde4643" providerId="AD" clId="Web-{3A65962A-B2F6-44FE-A3E9-D175EA997035}" dt="2021-09-30T02:52:03.726" v="782"/>
          <ac:spMkLst>
            <pc:docMk/>
            <pc:sldMk cId="3857161981" sldId="263"/>
            <ac:spMk id="3" creationId="{A1A23C11-0027-4B94-BE30-169703599D1F}"/>
          </ac:spMkLst>
        </pc:spChg>
        <pc:spChg chg="add del mod">
          <ac:chgData name="Zeltner, Erik Logan - zeltneel" userId="S::zeltneel@dukes.jmu.edu::0d0ebed3-8e80-4d6c-95a8-b0f61fde4643" providerId="AD" clId="Web-{3A65962A-B2F6-44FE-A3E9-D175EA997035}" dt="2021-09-30T02:52:06.320" v="783"/>
          <ac:spMkLst>
            <pc:docMk/>
            <pc:sldMk cId="3857161981" sldId="263"/>
            <ac:spMk id="6" creationId="{984D452F-BC26-4B85-92DC-61A50837FC9E}"/>
          </ac:spMkLst>
        </pc:spChg>
        <pc:picChg chg="del">
          <ac:chgData name="Zeltner, Erik Logan - zeltneel" userId="S::zeltneel@dukes.jmu.edu::0d0ebed3-8e80-4d6c-95a8-b0f61fde4643" providerId="AD" clId="Web-{3A65962A-B2F6-44FE-A3E9-D175EA997035}" dt="2021-09-30T02:52:07.461" v="784"/>
          <ac:picMkLst>
            <pc:docMk/>
            <pc:sldMk cId="3857161981" sldId="263"/>
            <ac:picMk id="4" creationId="{34805ED8-7D9E-46F4-9CD1-8FA82C7C2250}"/>
          </ac:picMkLst>
        </pc:picChg>
      </pc:sldChg>
      <pc:sldChg chg="addSp delSp modSp add replId">
        <pc:chgData name="Zeltner, Erik Logan - zeltneel" userId="S::zeltneel@dukes.jmu.edu::0d0ebed3-8e80-4d6c-95a8-b0f61fde4643" providerId="AD" clId="Web-{3A65962A-B2F6-44FE-A3E9-D175EA997035}" dt="2021-09-30T02:52:45.665" v="798" actId="20577"/>
        <pc:sldMkLst>
          <pc:docMk/>
          <pc:sldMk cId="757011359" sldId="264"/>
        </pc:sldMkLst>
        <pc:spChg chg="mod">
          <ac:chgData name="Zeltner, Erik Logan - zeltneel" userId="S::zeltneel@dukes.jmu.edu::0d0ebed3-8e80-4d6c-95a8-b0f61fde4643" providerId="AD" clId="Web-{3A65962A-B2F6-44FE-A3E9-D175EA997035}" dt="2021-09-30T02:52:45.665" v="798" actId="20577"/>
          <ac:spMkLst>
            <pc:docMk/>
            <pc:sldMk cId="757011359" sldId="264"/>
            <ac:spMk id="2" creationId="{E3426C19-BD18-48B6-B278-68707B30824B}"/>
          </ac:spMkLst>
        </pc:spChg>
        <pc:spChg chg="del">
          <ac:chgData name="Zeltner, Erik Logan - zeltneel" userId="S::zeltneel@dukes.jmu.edu::0d0ebed3-8e80-4d6c-95a8-b0f61fde4643" providerId="AD" clId="Web-{3A65962A-B2F6-44FE-A3E9-D175EA997035}" dt="2021-09-30T02:52:16.930" v="786"/>
          <ac:spMkLst>
            <pc:docMk/>
            <pc:sldMk cId="757011359" sldId="264"/>
            <ac:spMk id="3" creationId="{A1A23C11-0027-4B94-BE30-169703599D1F}"/>
          </ac:spMkLst>
        </pc:spChg>
        <pc:spChg chg="add del mod">
          <ac:chgData name="Zeltner, Erik Logan - zeltneel" userId="S::zeltneel@dukes.jmu.edu::0d0ebed3-8e80-4d6c-95a8-b0f61fde4643" providerId="AD" clId="Web-{3A65962A-B2F6-44FE-A3E9-D175EA997035}" dt="2021-09-30T02:52:19.148" v="787"/>
          <ac:spMkLst>
            <pc:docMk/>
            <pc:sldMk cId="757011359" sldId="264"/>
            <ac:spMk id="6" creationId="{0E457FA9-EE6F-4A0A-AA06-94072B30A027}"/>
          </ac:spMkLst>
        </pc:spChg>
        <pc:picChg chg="del">
          <ac:chgData name="Zeltner, Erik Logan - zeltneel" userId="S::zeltneel@dukes.jmu.edu::0d0ebed3-8e80-4d6c-95a8-b0f61fde4643" providerId="AD" clId="Web-{3A65962A-B2F6-44FE-A3E9-D175EA997035}" dt="2021-09-30T02:52:14.601" v="785"/>
          <ac:picMkLst>
            <pc:docMk/>
            <pc:sldMk cId="757011359" sldId="264"/>
            <ac:picMk id="4" creationId="{34805ED8-7D9E-46F4-9CD1-8FA82C7C2250}"/>
          </ac:picMkLst>
        </pc:picChg>
      </pc:sldChg>
      <pc:sldChg chg="modSp add replId">
        <pc:chgData name="Zeltner, Erik Logan - zeltneel" userId="S::zeltneel@dukes.jmu.edu::0d0ebed3-8e80-4d6c-95a8-b0f61fde4643" providerId="AD" clId="Web-{3A65962A-B2F6-44FE-A3E9-D175EA997035}" dt="2021-09-30T02:52:54.899" v="800" actId="20577"/>
        <pc:sldMkLst>
          <pc:docMk/>
          <pc:sldMk cId="1104383860" sldId="265"/>
        </pc:sldMkLst>
        <pc:spChg chg="mod">
          <ac:chgData name="Zeltner, Erik Logan - zeltneel" userId="S::zeltneel@dukes.jmu.edu::0d0ebed3-8e80-4d6c-95a8-b0f61fde4643" providerId="AD" clId="Web-{3A65962A-B2F6-44FE-A3E9-D175EA997035}" dt="2021-09-30T02:52:54.899" v="800" actId="20577"/>
          <ac:spMkLst>
            <pc:docMk/>
            <pc:sldMk cId="1104383860" sldId="265"/>
            <ac:spMk id="2" creationId="{E3426C19-BD18-48B6-B278-68707B30824B}"/>
          </ac:spMkLst>
        </pc:spChg>
      </pc:sldChg>
      <pc:sldChg chg="modSp add replId">
        <pc:chgData name="Zeltner, Erik Logan - zeltneel" userId="S::zeltneel@dukes.jmu.edu::0d0ebed3-8e80-4d6c-95a8-b0f61fde4643" providerId="AD" clId="Web-{3A65962A-B2F6-44FE-A3E9-D175EA997035}" dt="2021-09-30T02:53:05.399" v="802" actId="20577"/>
        <pc:sldMkLst>
          <pc:docMk/>
          <pc:sldMk cId="771993512" sldId="266"/>
        </pc:sldMkLst>
        <pc:spChg chg="mod">
          <ac:chgData name="Zeltner, Erik Logan - zeltneel" userId="S::zeltneel@dukes.jmu.edu::0d0ebed3-8e80-4d6c-95a8-b0f61fde4643" providerId="AD" clId="Web-{3A65962A-B2F6-44FE-A3E9-D175EA997035}" dt="2021-09-30T02:53:05.399" v="802" actId="20577"/>
          <ac:spMkLst>
            <pc:docMk/>
            <pc:sldMk cId="771993512" sldId="266"/>
            <ac:spMk id="2" creationId="{E3426C19-BD18-48B6-B278-68707B30824B}"/>
          </ac:spMkLst>
        </pc:spChg>
      </pc:sldChg>
      <pc:sldChg chg="modSp add replId">
        <pc:chgData name="Zeltner, Erik Logan - zeltneel" userId="S::zeltneel@dukes.jmu.edu::0d0ebed3-8e80-4d6c-95a8-b0f61fde4643" providerId="AD" clId="Web-{3A65962A-B2F6-44FE-A3E9-D175EA997035}" dt="2021-09-30T02:53:28.915" v="811" actId="20577"/>
        <pc:sldMkLst>
          <pc:docMk/>
          <pc:sldMk cId="1786529949" sldId="267"/>
        </pc:sldMkLst>
        <pc:spChg chg="mod">
          <ac:chgData name="Zeltner, Erik Logan - zeltneel" userId="S::zeltneel@dukes.jmu.edu::0d0ebed3-8e80-4d6c-95a8-b0f61fde4643" providerId="AD" clId="Web-{3A65962A-B2F6-44FE-A3E9-D175EA997035}" dt="2021-09-30T02:53:28.915" v="811" actId="20577"/>
          <ac:spMkLst>
            <pc:docMk/>
            <pc:sldMk cId="1786529949" sldId="267"/>
            <ac:spMk id="2" creationId="{E3426C19-BD18-48B6-B278-68707B30824B}"/>
          </ac:spMkLst>
        </pc:spChg>
      </pc:sldChg>
      <pc:sldChg chg="modSp add replId">
        <pc:chgData name="Zeltner, Erik Logan - zeltneel" userId="S::zeltneel@dukes.jmu.edu::0d0ebed3-8e80-4d6c-95a8-b0f61fde4643" providerId="AD" clId="Web-{3A65962A-B2F6-44FE-A3E9-D175EA997035}" dt="2021-09-30T02:53:43.728" v="816" actId="20577"/>
        <pc:sldMkLst>
          <pc:docMk/>
          <pc:sldMk cId="147128918" sldId="268"/>
        </pc:sldMkLst>
        <pc:spChg chg="mod">
          <ac:chgData name="Zeltner, Erik Logan - zeltneel" userId="S::zeltneel@dukes.jmu.edu::0d0ebed3-8e80-4d6c-95a8-b0f61fde4643" providerId="AD" clId="Web-{3A65962A-B2F6-44FE-A3E9-D175EA997035}" dt="2021-09-30T02:53:43.728" v="816" actId="20577"/>
          <ac:spMkLst>
            <pc:docMk/>
            <pc:sldMk cId="147128918" sldId="268"/>
            <ac:spMk id="2" creationId="{E3426C19-BD18-48B6-B278-68707B30824B}"/>
          </ac:spMkLst>
        </pc:spChg>
      </pc:sldChg>
      <pc:sldChg chg="addSp delSp modSp add replId">
        <pc:chgData name="Zeltner, Erik Logan - zeltneel" userId="S::zeltneel@dukes.jmu.edu::0d0ebed3-8e80-4d6c-95a8-b0f61fde4643" providerId="AD" clId="Web-{3A65962A-B2F6-44FE-A3E9-D175EA997035}" dt="2021-09-30T02:53:53.088" v="820"/>
        <pc:sldMkLst>
          <pc:docMk/>
          <pc:sldMk cId="1045444912" sldId="269"/>
        </pc:sldMkLst>
        <pc:spChg chg="mod">
          <ac:chgData name="Zeltner, Erik Logan - zeltneel" userId="S::zeltneel@dukes.jmu.edu::0d0ebed3-8e80-4d6c-95a8-b0f61fde4643" providerId="AD" clId="Web-{3A65962A-B2F6-44FE-A3E9-D175EA997035}" dt="2021-09-30T02:53:50.791" v="819" actId="20577"/>
          <ac:spMkLst>
            <pc:docMk/>
            <pc:sldMk cId="1045444912" sldId="269"/>
            <ac:spMk id="2" creationId="{E3426C19-BD18-48B6-B278-68707B30824B}"/>
          </ac:spMkLst>
        </pc:spChg>
        <pc:spChg chg="add del">
          <ac:chgData name="Zeltner, Erik Logan - zeltneel" userId="S::zeltneel@dukes.jmu.edu::0d0ebed3-8e80-4d6c-95a8-b0f61fde4643" providerId="AD" clId="Web-{3A65962A-B2F6-44FE-A3E9-D175EA997035}" dt="2021-09-30T02:53:53.088" v="820"/>
          <ac:spMkLst>
            <pc:docMk/>
            <pc:sldMk cId="1045444912" sldId="269"/>
            <ac:spMk id="3" creationId="{91664EFB-FAFC-452A-B40D-ED0CD35F26C3}"/>
          </ac:spMkLst>
        </pc:spChg>
      </pc:sldChg>
      <pc:sldChg chg="modSp add replId">
        <pc:chgData name="Zeltner, Erik Logan - zeltneel" userId="S::zeltneel@dukes.jmu.edu::0d0ebed3-8e80-4d6c-95a8-b0f61fde4643" providerId="AD" clId="Web-{3A65962A-B2F6-44FE-A3E9-D175EA997035}" dt="2021-09-30T02:54:28.120" v="829" actId="20577"/>
        <pc:sldMkLst>
          <pc:docMk/>
          <pc:sldMk cId="387704287" sldId="270"/>
        </pc:sldMkLst>
        <pc:spChg chg="mod">
          <ac:chgData name="Zeltner, Erik Logan - zeltneel" userId="S::zeltneel@dukes.jmu.edu::0d0ebed3-8e80-4d6c-95a8-b0f61fde4643" providerId="AD" clId="Web-{3A65962A-B2F6-44FE-A3E9-D175EA997035}" dt="2021-09-30T02:54:28.120" v="829" actId="20577"/>
          <ac:spMkLst>
            <pc:docMk/>
            <pc:sldMk cId="387704287" sldId="270"/>
            <ac:spMk id="2" creationId="{E3426C19-BD18-48B6-B278-68707B30824B}"/>
          </ac:spMkLst>
        </pc:spChg>
      </pc:sldChg>
      <pc:sldChg chg="modSp add replId">
        <pc:chgData name="Zeltner, Erik Logan - zeltneel" userId="S::zeltneel@dukes.jmu.edu::0d0ebed3-8e80-4d6c-95a8-b0f61fde4643" providerId="AD" clId="Web-{3A65962A-B2F6-44FE-A3E9-D175EA997035}" dt="2021-09-30T02:54:48.886" v="838" actId="20577"/>
        <pc:sldMkLst>
          <pc:docMk/>
          <pc:sldMk cId="239771972" sldId="271"/>
        </pc:sldMkLst>
        <pc:spChg chg="mod">
          <ac:chgData name="Zeltner, Erik Logan - zeltneel" userId="S::zeltneel@dukes.jmu.edu::0d0ebed3-8e80-4d6c-95a8-b0f61fde4643" providerId="AD" clId="Web-{3A65962A-B2F6-44FE-A3E9-D175EA997035}" dt="2021-09-30T02:54:48.886" v="838" actId="20577"/>
          <ac:spMkLst>
            <pc:docMk/>
            <pc:sldMk cId="239771972" sldId="271"/>
            <ac:spMk id="2" creationId="{E3426C19-BD18-48B6-B278-68707B30824B}"/>
          </ac:spMkLst>
        </pc:spChg>
      </pc:sldChg>
      <pc:sldChg chg="modSp add ord replId">
        <pc:chgData name="Zeltner, Erik Logan - zeltneel" userId="S::zeltneel@dukes.jmu.edu::0d0ebed3-8e80-4d6c-95a8-b0f61fde4643" providerId="AD" clId="Web-{3A65962A-B2F6-44FE-A3E9-D175EA997035}" dt="2021-09-30T02:55:20.199" v="852"/>
        <pc:sldMkLst>
          <pc:docMk/>
          <pc:sldMk cId="1276677819" sldId="272"/>
        </pc:sldMkLst>
        <pc:spChg chg="mod">
          <ac:chgData name="Zeltner, Erik Logan - zeltneel" userId="S::zeltneel@dukes.jmu.edu::0d0ebed3-8e80-4d6c-95a8-b0f61fde4643" providerId="AD" clId="Web-{3A65962A-B2F6-44FE-A3E9-D175EA997035}" dt="2021-09-30T02:55:12.230" v="851" actId="20577"/>
          <ac:spMkLst>
            <pc:docMk/>
            <pc:sldMk cId="1276677819" sldId="272"/>
            <ac:spMk id="2" creationId="{E3426C19-BD18-48B6-B278-68707B30824B}"/>
          </ac:spMkLst>
        </pc:spChg>
      </pc:sldChg>
      <pc:sldChg chg="modSp add replId">
        <pc:chgData name="Zeltner, Erik Logan - zeltneel" userId="S::zeltneel@dukes.jmu.edu::0d0ebed3-8e80-4d6c-95a8-b0f61fde4643" providerId="AD" clId="Web-{3A65962A-B2F6-44FE-A3E9-D175EA997035}" dt="2021-09-30T02:55:28.887" v="856" actId="20577"/>
        <pc:sldMkLst>
          <pc:docMk/>
          <pc:sldMk cId="2247239749" sldId="273"/>
        </pc:sldMkLst>
        <pc:spChg chg="mod">
          <ac:chgData name="Zeltner, Erik Logan - zeltneel" userId="S::zeltneel@dukes.jmu.edu::0d0ebed3-8e80-4d6c-95a8-b0f61fde4643" providerId="AD" clId="Web-{3A65962A-B2F6-44FE-A3E9-D175EA997035}" dt="2021-09-30T02:55:28.887" v="856" actId="20577"/>
          <ac:spMkLst>
            <pc:docMk/>
            <pc:sldMk cId="2247239749" sldId="273"/>
            <ac:spMk id="2" creationId="{E3426C19-BD18-48B6-B278-68707B30824B}"/>
          </ac:spMkLst>
        </pc:spChg>
      </pc:sldChg>
      <pc:sldChg chg="modSp add replId">
        <pc:chgData name="Zeltner, Erik Logan - zeltneel" userId="S::zeltneel@dukes.jmu.edu::0d0ebed3-8e80-4d6c-95a8-b0f61fde4643" providerId="AD" clId="Web-{3A65962A-B2F6-44FE-A3E9-D175EA997035}" dt="2021-09-30T02:55:49.700" v="864" actId="20577"/>
        <pc:sldMkLst>
          <pc:docMk/>
          <pc:sldMk cId="888642685" sldId="274"/>
        </pc:sldMkLst>
        <pc:spChg chg="mod">
          <ac:chgData name="Zeltner, Erik Logan - zeltneel" userId="S::zeltneel@dukes.jmu.edu::0d0ebed3-8e80-4d6c-95a8-b0f61fde4643" providerId="AD" clId="Web-{3A65962A-B2F6-44FE-A3E9-D175EA997035}" dt="2021-09-30T02:55:49.700" v="864" actId="20577"/>
          <ac:spMkLst>
            <pc:docMk/>
            <pc:sldMk cId="888642685" sldId="274"/>
            <ac:spMk id="2" creationId="{E3426C19-BD18-48B6-B278-68707B30824B}"/>
          </ac:spMkLst>
        </pc:spChg>
      </pc:sldChg>
      <pc:sldChg chg="addSp delSp modSp add replId">
        <pc:chgData name="Zeltner, Erik Logan - zeltneel" userId="S::zeltneel@dukes.jmu.edu::0d0ebed3-8e80-4d6c-95a8-b0f61fde4643" providerId="AD" clId="Web-{3A65962A-B2F6-44FE-A3E9-D175EA997035}" dt="2021-09-30T02:56:07.981" v="886" actId="20577"/>
        <pc:sldMkLst>
          <pc:docMk/>
          <pc:sldMk cId="154173195" sldId="275"/>
        </pc:sldMkLst>
        <pc:spChg chg="mod">
          <ac:chgData name="Zeltner, Erik Logan - zeltneel" userId="S::zeltneel@dukes.jmu.edu::0d0ebed3-8e80-4d6c-95a8-b0f61fde4643" providerId="AD" clId="Web-{3A65962A-B2F6-44FE-A3E9-D175EA997035}" dt="2021-09-30T02:56:07.981" v="886" actId="20577"/>
          <ac:spMkLst>
            <pc:docMk/>
            <pc:sldMk cId="154173195" sldId="275"/>
            <ac:spMk id="2" creationId="{E3426C19-BD18-48B6-B278-68707B30824B}"/>
          </ac:spMkLst>
        </pc:spChg>
        <pc:spChg chg="add del">
          <ac:chgData name="Zeltner, Erik Logan - zeltneel" userId="S::zeltneel@dukes.jmu.edu::0d0ebed3-8e80-4d6c-95a8-b0f61fde4643" providerId="AD" clId="Web-{3A65962A-B2F6-44FE-A3E9-D175EA997035}" dt="2021-09-30T02:56:00.919" v="868"/>
          <ac:spMkLst>
            <pc:docMk/>
            <pc:sldMk cId="154173195" sldId="275"/>
            <ac:spMk id="3" creationId="{9277ACBA-705F-4681-8517-3E2640FDA1B4}"/>
          </ac:spMkLst>
        </pc:spChg>
        <pc:spChg chg="add del">
          <ac:chgData name="Zeltner, Erik Logan - zeltneel" userId="S::zeltneel@dukes.jmu.edu::0d0ebed3-8e80-4d6c-95a8-b0f61fde4643" providerId="AD" clId="Web-{3A65962A-B2F6-44FE-A3E9-D175EA997035}" dt="2021-09-30T02:55:58.997" v="867"/>
          <ac:spMkLst>
            <pc:docMk/>
            <pc:sldMk cId="154173195" sldId="275"/>
            <ac:spMk id="4" creationId="{FEA381A3-7304-4B88-AA8B-F1C28CEF6B01}"/>
          </ac:spMkLst>
        </pc:spChg>
      </pc:sldChg>
      <pc:sldChg chg="addSp delSp modSp add replId">
        <pc:chgData name="Zeltner, Erik Logan - zeltneel" userId="S::zeltneel@dukes.jmu.edu::0d0ebed3-8e80-4d6c-95a8-b0f61fde4643" providerId="AD" clId="Web-{3A65962A-B2F6-44FE-A3E9-D175EA997035}" dt="2021-09-30T03:02:59.599" v="935"/>
        <pc:sldMkLst>
          <pc:docMk/>
          <pc:sldMk cId="2865055268" sldId="276"/>
        </pc:sldMkLst>
        <pc:spChg chg="mod">
          <ac:chgData name="Zeltner, Erik Logan - zeltneel" userId="S::zeltneel@dukes.jmu.edu::0d0ebed3-8e80-4d6c-95a8-b0f61fde4643" providerId="AD" clId="Web-{3A65962A-B2F6-44FE-A3E9-D175EA997035}" dt="2021-09-30T02:56:22.700" v="894" actId="20577"/>
          <ac:spMkLst>
            <pc:docMk/>
            <pc:sldMk cId="2865055268" sldId="276"/>
            <ac:spMk id="2" creationId="{E3426C19-BD18-48B6-B278-68707B30824B}"/>
          </ac:spMkLst>
        </pc:spChg>
        <pc:picChg chg="add del mod">
          <ac:chgData name="Zeltner, Erik Logan - zeltneel" userId="S::zeltneel@dukes.jmu.edu::0d0ebed3-8e80-4d6c-95a8-b0f61fde4643" providerId="AD" clId="Web-{3A65962A-B2F6-44FE-A3E9-D175EA997035}" dt="2021-09-30T03:02:59.599" v="935"/>
          <ac:picMkLst>
            <pc:docMk/>
            <pc:sldMk cId="2865055268" sldId="276"/>
            <ac:picMk id="3" creationId="{852734ED-D703-41C6-B15B-D4AD1286FE33}"/>
          </ac:picMkLst>
        </pc:picChg>
      </pc:sldChg>
      <pc:sldChg chg="modSp add replId">
        <pc:chgData name="Zeltner, Erik Logan - zeltneel" userId="S::zeltneel@dukes.jmu.edu::0d0ebed3-8e80-4d6c-95a8-b0f61fde4643" providerId="AD" clId="Web-{3A65962A-B2F6-44FE-A3E9-D175EA997035}" dt="2021-09-30T02:56:49.357" v="900" actId="20577"/>
        <pc:sldMkLst>
          <pc:docMk/>
          <pc:sldMk cId="2535197636" sldId="277"/>
        </pc:sldMkLst>
        <pc:spChg chg="mod">
          <ac:chgData name="Zeltner, Erik Logan - zeltneel" userId="S::zeltneel@dukes.jmu.edu::0d0ebed3-8e80-4d6c-95a8-b0f61fde4643" providerId="AD" clId="Web-{3A65962A-B2F6-44FE-A3E9-D175EA997035}" dt="2021-09-30T02:56:49.357" v="900" actId="20577"/>
          <ac:spMkLst>
            <pc:docMk/>
            <pc:sldMk cId="2535197636" sldId="277"/>
            <ac:spMk id="2" creationId="{E3426C19-BD18-48B6-B278-68707B30824B}"/>
          </ac:spMkLst>
        </pc:spChg>
      </pc:sldChg>
      <pc:sldChg chg="modSp add replId">
        <pc:chgData name="Zeltner, Erik Logan - zeltneel" userId="S::zeltneel@dukes.jmu.edu::0d0ebed3-8e80-4d6c-95a8-b0f61fde4643" providerId="AD" clId="Web-{3A65962A-B2F6-44FE-A3E9-D175EA997035}" dt="2021-09-30T02:57:12.780" v="908" actId="20577"/>
        <pc:sldMkLst>
          <pc:docMk/>
          <pc:sldMk cId="2174087441" sldId="278"/>
        </pc:sldMkLst>
        <pc:spChg chg="mod">
          <ac:chgData name="Zeltner, Erik Logan - zeltneel" userId="S::zeltneel@dukes.jmu.edu::0d0ebed3-8e80-4d6c-95a8-b0f61fde4643" providerId="AD" clId="Web-{3A65962A-B2F6-44FE-A3E9-D175EA997035}" dt="2021-09-30T02:57:12.780" v="908" actId="20577"/>
          <ac:spMkLst>
            <pc:docMk/>
            <pc:sldMk cId="2174087441" sldId="278"/>
            <ac:spMk id="2" creationId="{E3426C19-BD18-48B6-B278-68707B30824B}"/>
          </ac:spMkLst>
        </pc:spChg>
      </pc:sldChg>
      <pc:sldChg chg="modSp add replId">
        <pc:chgData name="Zeltner, Erik Logan - zeltneel" userId="S::zeltneel@dukes.jmu.edu::0d0ebed3-8e80-4d6c-95a8-b0f61fde4643" providerId="AD" clId="Web-{3A65962A-B2F6-44FE-A3E9-D175EA997035}" dt="2021-09-30T02:59:35.908" v="918" actId="20577"/>
        <pc:sldMkLst>
          <pc:docMk/>
          <pc:sldMk cId="3524551394" sldId="279"/>
        </pc:sldMkLst>
        <pc:spChg chg="mod">
          <ac:chgData name="Zeltner, Erik Logan - zeltneel" userId="S::zeltneel@dukes.jmu.edu::0d0ebed3-8e80-4d6c-95a8-b0f61fde4643" providerId="AD" clId="Web-{3A65962A-B2F6-44FE-A3E9-D175EA997035}" dt="2021-09-30T02:59:35.908" v="918" actId="20577"/>
          <ac:spMkLst>
            <pc:docMk/>
            <pc:sldMk cId="3524551394" sldId="279"/>
            <ac:spMk id="2" creationId="{E3426C19-BD18-48B6-B278-68707B30824B}"/>
          </ac:spMkLst>
        </pc:spChg>
      </pc:sldChg>
      <pc:sldChg chg="addSp delSp modSp add replId">
        <pc:chgData name="Zeltner, Erik Logan - zeltneel" userId="S::zeltneel@dukes.jmu.edu::0d0ebed3-8e80-4d6c-95a8-b0f61fde4643" providerId="AD" clId="Web-{3A65962A-B2F6-44FE-A3E9-D175EA997035}" dt="2021-09-30T03:06:06.072" v="955"/>
        <pc:sldMkLst>
          <pc:docMk/>
          <pc:sldMk cId="1177405724" sldId="280"/>
        </pc:sldMkLst>
        <pc:spChg chg="mod">
          <ac:chgData name="Zeltner, Erik Logan - zeltneel" userId="S::zeltneel@dukes.jmu.edu::0d0ebed3-8e80-4d6c-95a8-b0f61fde4643" providerId="AD" clId="Web-{3A65962A-B2F6-44FE-A3E9-D175EA997035}" dt="2021-09-30T02:59:48.392" v="920" actId="20577"/>
          <ac:spMkLst>
            <pc:docMk/>
            <pc:sldMk cId="1177405724" sldId="280"/>
            <ac:spMk id="2" creationId="{E3426C19-BD18-48B6-B278-68707B30824B}"/>
          </ac:spMkLst>
        </pc:spChg>
        <pc:picChg chg="add del mod">
          <ac:chgData name="Zeltner, Erik Logan - zeltneel" userId="S::zeltneel@dukes.jmu.edu::0d0ebed3-8e80-4d6c-95a8-b0f61fde4643" providerId="AD" clId="Web-{3A65962A-B2F6-44FE-A3E9-D175EA997035}" dt="2021-09-30T03:06:06.072" v="955"/>
          <ac:picMkLst>
            <pc:docMk/>
            <pc:sldMk cId="1177405724" sldId="280"/>
            <ac:picMk id="3" creationId="{F237A7BE-0203-46A0-B5AD-B9B939EC1035}"/>
          </ac:picMkLst>
        </pc:picChg>
      </pc:sldChg>
      <pc:sldChg chg="addSp modSp add replId">
        <pc:chgData name="Zeltner, Erik Logan - zeltneel" userId="S::zeltneel@dukes.jmu.edu::0d0ebed3-8e80-4d6c-95a8-b0f61fde4643" providerId="AD" clId="Web-{3A65962A-B2F6-44FE-A3E9-D175EA997035}" dt="2021-09-30T03:03:59.476" v="946" actId="1076"/>
        <pc:sldMkLst>
          <pc:docMk/>
          <pc:sldMk cId="1585277065" sldId="281"/>
        </pc:sldMkLst>
        <pc:spChg chg="mod">
          <ac:chgData name="Zeltner, Erik Logan - zeltneel" userId="S::zeltneel@dukes.jmu.edu::0d0ebed3-8e80-4d6c-95a8-b0f61fde4643" providerId="AD" clId="Web-{3A65962A-B2F6-44FE-A3E9-D175EA997035}" dt="2021-09-30T03:00:45.909" v="924" actId="20577"/>
          <ac:spMkLst>
            <pc:docMk/>
            <pc:sldMk cId="1585277065" sldId="281"/>
            <ac:spMk id="2" creationId="{E3426C19-BD18-48B6-B278-68707B30824B}"/>
          </ac:spMkLst>
        </pc:spChg>
        <pc:picChg chg="add mod">
          <ac:chgData name="Zeltner, Erik Logan - zeltneel" userId="S::zeltneel@dukes.jmu.edu::0d0ebed3-8e80-4d6c-95a8-b0f61fde4643" providerId="AD" clId="Web-{3A65962A-B2F6-44FE-A3E9-D175EA997035}" dt="2021-09-30T03:03:59.476" v="946" actId="1076"/>
          <ac:picMkLst>
            <pc:docMk/>
            <pc:sldMk cId="1585277065" sldId="281"/>
            <ac:picMk id="3" creationId="{AC141362-1E08-4F6E-AF74-241D33D04ACB}"/>
          </ac:picMkLst>
        </pc:picChg>
      </pc:sldChg>
      <pc:sldChg chg="addSp modSp add ord replId">
        <pc:chgData name="Zeltner, Erik Logan - zeltneel" userId="S::zeltneel@dukes.jmu.edu::0d0ebed3-8e80-4d6c-95a8-b0f61fde4643" providerId="AD" clId="Web-{3A65962A-B2F6-44FE-A3E9-D175EA997035}" dt="2021-09-30T03:03:46.241" v="944" actId="1076"/>
        <pc:sldMkLst>
          <pc:docMk/>
          <pc:sldMk cId="1918952911" sldId="282"/>
        </pc:sldMkLst>
        <pc:spChg chg="mod">
          <ac:chgData name="Zeltner, Erik Logan - zeltneel" userId="S::zeltneel@dukes.jmu.edu::0d0ebed3-8e80-4d6c-95a8-b0f61fde4643" providerId="AD" clId="Web-{3A65962A-B2F6-44FE-A3E9-D175EA997035}" dt="2021-09-30T03:03:14.194" v="939" actId="20577"/>
          <ac:spMkLst>
            <pc:docMk/>
            <pc:sldMk cId="1918952911" sldId="282"/>
            <ac:spMk id="2" creationId="{E3426C19-BD18-48B6-B278-68707B30824B}"/>
          </ac:spMkLst>
        </pc:spChg>
        <pc:picChg chg="add mod">
          <ac:chgData name="Zeltner, Erik Logan - zeltneel" userId="S::zeltneel@dukes.jmu.edu::0d0ebed3-8e80-4d6c-95a8-b0f61fde4643" providerId="AD" clId="Web-{3A65962A-B2F6-44FE-A3E9-D175EA997035}" dt="2021-09-30T03:03:46.241" v="944" actId="1076"/>
          <ac:picMkLst>
            <pc:docMk/>
            <pc:sldMk cId="1918952911" sldId="282"/>
            <ac:picMk id="3" creationId="{FC3C20C2-9566-4CDB-AE6D-633B7DF9D86D}"/>
          </ac:picMkLst>
        </pc:picChg>
      </pc:sldChg>
      <pc:sldChg chg="addSp modSp add replId">
        <pc:chgData name="Zeltner, Erik Logan - zeltneel" userId="S::zeltneel@dukes.jmu.edu::0d0ebed3-8e80-4d6c-95a8-b0f61fde4643" providerId="AD" clId="Web-{3A65962A-B2F6-44FE-A3E9-D175EA997035}" dt="2021-09-30T03:05:14.805" v="953" actId="1076"/>
        <pc:sldMkLst>
          <pc:docMk/>
          <pc:sldMk cId="1850758546" sldId="283"/>
        </pc:sldMkLst>
        <pc:spChg chg="mod">
          <ac:chgData name="Zeltner, Erik Logan - zeltneel" userId="S::zeltneel@dukes.jmu.edu::0d0ebed3-8e80-4d6c-95a8-b0f61fde4643" providerId="AD" clId="Web-{3A65962A-B2F6-44FE-A3E9-D175EA997035}" dt="2021-09-30T03:04:15.976" v="950" actId="20577"/>
          <ac:spMkLst>
            <pc:docMk/>
            <pc:sldMk cId="1850758546" sldId="283"/>
            <ac:spMk id="2" creationId="{E3426C19-BD18-48B6-B278-68707B30824B}"/>
          </ac:spMkLst>
        </pc:spChg>
        <pc:picChg chg="add mod">
          <ac:chgData name="Zeltner, Erik Logan - zeltneel" userId="S::zeltneel@dukes.jmu.edu::0d0ebed3-8e80-4d6c-95a8-b0f61fde4643" providerId="AD" clId="Web-{3A65962A-B2F6-44FE-A3E9-D175EA997035}" dt="2021-09-30T03:05:14.805" v="953" actId="1076"/>
          <ac:picMkLst>
            <pc:docMk/>
            <pc:sldMk cId="1850758546" sldId="283"/>
            <ac:picMk id="3" creationId="{AA736BE5-4A96-4C7B-B2BE-EA58A06D5F30}"/>
          </ac:picMkLst>
        </pc:picChg>
      </pc:sldChg>
      <pc:sldChg chg="add replId">
        <pc:chgData name="Zeltner, Erik Logan - zeltneel" userId="S::zeltneel@dukes.jmu.edu::0d0ebed3-8e80-4d6c-95a8-b0f61fde4643" providerId="AD" clId="Web-{3A65962A-B2F6-44FE-A3E9-D175EA997035}" dt="2021-09-30T03:06:06.135" v="956"/>
        <pc:sldMkLst>
          <pc:docMk/>
          <pc:sldMk cId="3896813499" sldId="284"/>
        </pc:sldMkLst>
      </pc:sldChg>
      <pc:sldMasterChg chg="del delSldLayout">
        <pc:chgData name="Zeltner, Erik Logan - zeltneel" userId="S::zeltneel@dukes.jmu.edu::0d0ebed3-8e80-4d6c-95a8-b0f61fde4643" providerId="AD" clId="Web-{3A65962A-B2F6-44FE-A3E9-D175EA997035}" dt="2021-09-30T01:31:56.559" v="536"/>
        <pc:sldMasterMkLst>
          <pc:docMk/>
          <pc:sldMasterMk cId="2460954070" sldId="2147483660"/>
        </pc:sldMasterMkLst>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2385387890" sldId="2147483661"/>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949138452" sldId="2147483662"/>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2591524520" sldId="2147483663"/>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1203092039" sldId="2147483664"/>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3733172339" sldId="2147483665"/>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3210312558" sldId="2147483666"/>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3146388984" sldId="2147483667"/>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3171841454" sldId="2147483668"/>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1718958274" sldId="2147483669"/>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2202905451" sldId="2147483670"/>
          </pc:sldLayoutMkLst>
        </pc:sldLayoutChg>
        <pc:sldLayoutChg chg="del">
          <pc:chgData name="Zeltner, Erik Logan - zeltneel" userId="S::zeltneel@dukes.jmu.edu::0d0ebed3-8e80-4d6c-95a8-b0f61fde4643" providerId="AD" clId="Web-{3A65962A-B2F6-44FE-A3E9-D175EA997035}" dt="2021-09-30T01:31:56.559" v="536"/>
          <pc:sldLayoutMkLst>
            <pc:docMk/>
            <pc:sldMasterMk cId="2460954070" sldId="2147483660"/>
            <pc:sldLayoutMk cId="3479445657" sldId="2147483671"/>
          </pc:sldLayoutMkLst>
        </pc:sldLayoutChg>
      </pc:sldMasterChg>
      <pc:sldMasterChg chg="add del addSldLayout delSldLayout modSldLayout">
        <pc:chgData name="Zeltner, Erik Logan - zeltneel" userId="S::zeltneel@dukes.jmu.edu::0d0ebed3-8e80-4d6c-95a8-b0f61fde4643" providerId="AD" clId="Web-{3A65962A-B2F6-44FE-A3E9-D175EA997035}" dt="2021-09-30T01:31:57.965" v="537"/>
        <pc:sldMasterMkLst>
          <pc:docMk/>
          <pc:sldMasterMk cId="3690490481" sldId="2147483672"/>
        </pc:sldMasterMkLst>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2886994672" sldId="2147483673"/>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200389972" sldId="2147483674"/>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296510135" sldId="2147483675"/>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3619371264" sldId="2147483676"/>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3377223932" sldId="2147483677"/>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791420271" sldId="2147483678"/>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4070644115" sldId="2147483679"/>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1952000877" sldId="2147483680"/>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1402913805" sldId="2147483681"/>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3086231796" sldId="2147483682"/>
          </pc:sldLayoutMkLst>
        </pc:sldLayoutChg>
        <pc:sldLayoutChg chg="add del mod replId">
          <pc:chgData name="Zeltner, Erik Logan - zeltneel" userId="S::zeltneel@dukes.jmu.edu::0d0ebed3-8e80-4d6c-95a8-b0f61fde4643" providerId="AD" clId="Web-{3A65962A-B2F6-44FE-A3E9-D175EA997035}" dt="2021-09-30T01:31:57.965" v="537"/>
          <pc:sldLayoutMkLst>
            <pc:docMk/>
            <pc:sldMasterMk cId="3690490481" sldId="2147483672"/>
            <pc:sldLayoutMk cId="627747024" sldId="2147483683"/>
          </pc:sldLayoutMkLst>
        </pc:sldLayoutChg>
      </pc:sldMasterChg>
      <pc:sldMasterChg chg="add del addSldLayout delSldLayout modSldLayout">
        <pc:chgData name="Zeltner, Erik Logan - zeltneel" userId="S::zeltneel@dukes.jmu.edu::0d0ebed3-8e80-4d6c-95a8-b0f61fde4643" providerId="AD" clId="Web-{3A65962A-B2F6-44FE-A3E9-D175EA997035}" dt="2021-09-30T01:32:00.762" v="538"/>
        <pc:sldMasterMkLst>
          <pc:docMk/>
          <pc:sldMasterMk cId="1592606932" sldId="2147483684"/>
        </pc:sldMasterMkLst>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1931742444" sldId="2147483685"/>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1940572133" sldId="2147483686"/>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3623122792" sldId="2147483687"/>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2552841175" sldId="2147483688"/>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3355486686" sldId="2147483689"/>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3929762356" sldId="2147483690"/>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2557172291" sldId="2147483691"/>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4023991651" sldId="2147483692"/>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1961692348" sldId="2147483693"/>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2836274084" sldId="2147483694"/>
          </pc:sldLayoutMkLst>
        </pc:sldLayoutChg>
        <pc:sldLayoutChg chg="add del mod replId">
          <pc:chgData name="Zeltner, Erik Logan - zeltneel" userId="S::zeltneel@dukes.jmu.edu::0d0ebed3-8e80-4d6c-95a8-b0f61fde4643" providerId="AD" clId="Web-{3A65962A-B2F6-44FE-A3E9-D175EA997035}" dt="2021-09-30T01:32:00.762" v="538"/>
          <pc:sldLayoutMkLst>
            <pc:docMk/>
            <pc:sldMasterMk cId="1592606932" sldId="2147483684"/>
            <pc:sldLayoutMk cId="3476097770" sldId="2147483695"/>
          </pc:sldLayoutMkLst>
        </pc:sldLayoutChg>
      </pc:sldMasterChg>
      <pc:sldMasterChg chg="add del addSldLayout delSldLayout modSldLayout">
        <pc:chgData name="Zeltner, Erik Logan - zeltneel" userId="S::zeltneel@dukes.jmu.edu::0d0ebed3-8e80-4d6c-95a8-b0f61fde4643" providerId="AD" clId="Web-{3A65962A-B2F6-44FE-A3E9-D175EA997035}" dt="2021-09-30T01:32:06.903" v="539"/>
        <pc:sldMasterMkLst>
          <pc:docMk/>
          <pc:sldMasterMk cId="4288736293" sldId="2147483696"/>
        </pc:sldMasterMkLst>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2358633908" sldId="2147483697"/>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1001612139" sldId="2147483698"/>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2802436540" sldId="2147483699"/>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2049976888" sldId="2147483700"/>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4242792104" sldId="2147483701"/>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3299381890" sldId="2147483702"/>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62135897" sldId="2147483703"/>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1475436095" sldId="2147483704"/>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3387856512" sldId="2147483705"/>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2781142082" sldId="2147483706"/>
          </pc:sldLayoutMkLst>
        </pc:sldLayoutChg>
        <pc:sldLayoutChg chg="add del mod replId">
          <pc:chgData name="Zeltner, Erik Logan - zeltneel" userId="S::zeltneel@dukes.jmu.edu::0d0ebed3-8e80-4d6c-95a8-b0f61fde4643" providerId="AD" clId="Web-{3A65962A-B2F6-44FE-A3E9-D175EA997035}" dt="2021-09-30T01:32:06.903" v="539"/>
          <pc:sldLayoutMkLst>
            <pc:docMk/>
            <pc:sldMasterMk cId="4288736293" sldId="2147483696"/>
            <pc:sldLayoutMk cId="3741091345" sldId="2147483707"/>
          </pc:sldLayoutMkLst>
        </pc:sldLayoutChg>
      </pc:sldMasterChg>
      <pc:sldMasterChg chg="add del addSldLayout delSldLayout modSldLayout">
        <pc:chgData name="Zeltner, Erik Logan - zeltneel" userId="S::zeltneel@dukes.jmu.edu::0d0ebed3-8e80-4d6c-95a8-b0f61fde4643" providerId="AD" clId="Web-{3A65962A-B2F6-44FE-A3E9-D175EA997035}" dt="2021-09-30T01:32:36.092" v="545"/>
        <pc:sldMasterMkLst>
          <pc:docMk/>
          <pc:sldMasterMk cId="3453938170" sldId="2147483708"/>
        </pc:sldMasterMkLst>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2842684242" sldId="2147483709"/>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4006319885" sldId="2147483710"/>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2450332703" sldId="2147483711"/>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1010387511" sldId="2147483712"/>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1543234382" sldId="2147483713"/>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2687850886" sldId="2147483714"/>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3046045651" sldId="2147483715"/>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2009767138" sldId="2147483716"/>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646379598" sldId="2147483717"/>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235103964" sldId="2147483718"/>
          </pc:sldLayoutMkLst>
        </pc:sldLayoutChg>
        <pc:sldLayoutChg chg="add del mod replId">
          <pc:chgData name="Zeltner, Erik Logan - zeltneel" userId="S::zeltneel@dukes.jmu.edu::0d0ebed3-8e80-4d6c-95a8-b0f61fde4643" providerId="AD" clId="Web-{3A65962A-B2F6-44FE-A3E9-D175EA997035}" dt="2021-09-30T01:32:36.092" v="545"/>
          <pc:sldLayoutMkLst>
            <pc:docMk/>
            <pc:sldMasterMk cId="3453938170" sldId="2147483708"/>
            <pc:sldLayoutMk cId="576833144" sldId="2147483719"/>
          </pc:sldLayoutMkLst>
        </pc:sldLayoutChg>
      </pc:sldMasterChg>
      <pc:sldMasterChg chg="add del addSldLayout delSldLayout modSldLayout">
        <pc:chgData name="Zeltner, Erik Logan - zeltneel" userId="S::zeltneel@dukes.jmu.edu::0d0ebed3-8e80-4d6c-95a8-b0f61fde4643" providerId="AD" clId="Web-{3A65962A-B2F6-44FE-A3E9-D175EA997035}" dt="2021-09-30T01:32:44.279" v="546"/>
        <pc:sldMasterMkLst>
          <pc:docMk/>
          <pc:sldMasterMk cId="3244012973" sldId="2147483720"/>
        </pc:sldMasterMkLst>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1110035217" sldId="2147483721"/>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504474269" sldId="2147483722"/>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1254322082" sldId="2147483723"/>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2643121091" sldId="2147483724"/>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3816601088" sldId="2147483725"/>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858742205" sldId="2147483726"/>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1846186080" sldId="2147483727"/>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3354950198" sldId="2147483728"/>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1840314132" sldId="2147483729"/>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3557855624" sldId="2147483730"/>
          </pc:sldLayoutMkLst>
        </pc:sldLayoutChg>
        <pc:sldLayoutChg chg="add del mod replId">
          <pc:chgData name="Zeltner, Erik Logan - zeltneel" userId="S::zeltneel@dukes.jmu.edu::0d0ebed3-8e80-4d6c-95a8-b0f61fde4643" providerId="AD" clId="Web-{3A65962A-B2F6-44FE-A3E9-D175EA997035}" dt="2021-09-30T01:32:44.279" v="546"/>
          <pc:sldLayoutMkLst>
            <pc:docMk/>
            <pc:sldMasterMk cId="3244012973" sldId="2147483720"/>
            <pc:sldLayoutMk cId="3511270863" sldId="2147483731"/>
          </pc:sldLayoutMkLst>
        </pc:sldLayoutChg>
      </pc:sldMasterChg>
      <pc:sldMasterChg chg="add del addSldLayout delSldLayout modSldLayout">
        <pc:chgData name="Zeltner, Erik Logan - zeltneel" userId="S::zeltneel@dukes.jmu.edu::0d0ebed3-8e80-4d6c-95a8-b0f61fde4643" providerId="AD" clId="Web-{3A65962A-B2F6-44FE-A3E9-D175EA997035}" dt="2021-09-30T01:34:08.141" v="550"/>
        <pc:sldMasterMkLst>
          <pc:docMk/>
          <pc:sldMasterMk cId="4113552290" sldId="2147483732"/>
        </pc:sldMasterMkLst>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2440961024" sldId="2147483733"/>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1586702341" sldId="2147483734"/>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385975439" sldId="2147483735"/>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2054768673" sldId="2147483736"/>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1615957487" sldId="2147483737"/>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3136760386" sldId="2147483738"/>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1226172227" sldId="2147483739"/>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81082180" sldId="2147483740"/>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2352451489" sldId="2147483741"/>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3986858877" sldId="2147483742"/>
          </pc:sldLayoutMkLst>
        </pc:sldLayoutChg>
        <pc:sldLayoutChg chg="add del mod replId">
          <pc:chgData name="Zeltner, Erik Logan - zeltneel" userId="S::zeltneel@dukes.jmu.edu::0d0ebed3-8e80-4d6c-95a8-b0f61fde4643" providerId="AD" clId="Web-{3A65962A-B2F6-44FE-A3E9-D175EA997035}" dt="2021-09-30T01:34:08.141" v="550"/>
          <pc:sldLayoutMkLst>
            <pc:docMk/>
            <pc:sldMasterMk cId="4113552290" sldId="2147483732"/>
            <pc:sldLayoutMk cId="2615992438" sldId="2147483743"/>
          </pc:sldLayoutMkLst>
        </pc:sldLayoutChg>
      </pc:sldMasterChg>
      <pc:sldMasterChg chg="add del addSldLayout delSldLayout modSldLayout">
        <pc:chgData name="Zeltner, Erik Logan - zeltneel" userId="S::zeltneel@dukes.jmu.edu::0d0ebed3-8e80-4d6c-95a8-b0f61fde4643" providerId="AD" clId="Web-{3A65962A-B2F6-44FE-A3E9-D175EA997035}" dt="2021-09-30T01:34:30.877" v="552"/>
        <pc:sldMasterMkLst>
          <pc:docMk/>
          <pc:sldMasterMk cId="696413752" sldId="2147483744"/>
        </pc:sldMasterMkLst>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3909372581" sldId="2147483745"/>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4060969681" sldId="2147483746"/>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2945645236" sldId="2147483747"/>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251913176" sldId="2147483748"/>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1427299276" sldId="2147483749"/>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851231152" sldId="2147483750"/>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3696655398" sldId="2147483751"/>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2361732164" sldId="2147483752"/>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1217071165" sldId="2147483753"/>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1603215214" sldId="2147483754"/>
          </pc:sldLayoutMkLst>
        </pc:sldLayoutChg>
        <pc:sldLayoutChg chg="add del mod replId">
          <pc:chgData name="Zeltner, Erik Logan - zeltneel" userId="S::zeltneel@dukes.jmu.edu::0d0ebed3-8e80-4d6c-95a8-b0f61fde4643" providerId="AD" clId="Web-{3A65962A-B2F6-44FE-A3E9-D175EA997035}" dt="2021-09-30T01:34:30.877" v="552"/>
          <pc:sldLayoutMkLst>
            <pc:docMk/>
            <pc:sldMasterMk cId="696413752" sldId="2147483744"/>
            <pc:sldLayoutMk cId="3432146110" sldId="2147483755"/>
          </pc:sldLayoutMkLst>
        </pc:sldLayoutChg>
      </pc:sldMasterChg>
      <pc:sldMasterChg chg="add del addSldLayout delSldLayout modSldLayout">
        <pc:chgData name="Zeltner, Erik Logan - zeltneel" userId="S::zeltneel@dukes.jmu.edu::0d0ebed3-8e80-4d6c-95a8-b0f61fde4643" providerId="AD" clId="Web-{3A65962A-B2F6-44FE-A3E9-D175EA997035}" dt="2021-09-30T01:35:22.456" v="565"/>
        <pc:sldMasterMkLst>
          <pc:docMk/>
          <pc:sldMasterMk cId="3159384142" sldId="2147483756"/>
        </pc:sldMasterMkLst>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3857255653" sldId="2147483757"/>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2825857160" sldId="2147483758"/>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4096505506" sldId="2147483759"/>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4060109252" sldId="2147483760"/>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141121944" sldId="2147483761"/>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2179933398" sldId="2147483762"/>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873205494" sldId="2147483763"/>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3893474383" sldId="2147483764"/>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3450764357" sldId="2147483765"/>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3162847723" sldId="2147483766"/>
          </pc:sldLayoutMkLst>
        </pc:sldLayoutChg>
        <pc:sldLayoutChg chg="add del mod replId">
          <pc:chgData name="Zeltner, Erik Logan - zeltneel" userId="S::zeltneel@dukes.jmu.edu::0d0ebed3-8e80-4d6c-95a8-b0f61fde4643" providerId="AD" clId="Web-{3A65962A-B2F6-44FE-A3E9-D175EA997035}" dt="2021-09-30T01:35:22.456" v="565"/>
          <pc:sldLayoutMkLst>
            <pc:docMk/>
            <pc:sldMasterMk cId="3159384142" sldId="2147483756"/>
            <pc:sldLayoutMk cId="2851788892" sldId="2147483767"/>
          </pc:sldLayoutMkLst>
        </pc:sldLayoutChg>
      </pc:sldMasterChg>
      <pc:sldMasterChg chg="add del addSldLayout delSldLayout modSldLayout">
        <pc:chgData name="Zeltner, Erik Logan - zeltneel" userId="S::zeltneel@dukes.jmu.edu::0d0ebed3-8e80-4d6c-95a8-b0f61fde4643" providerId="AD" clId="Web-{3A65962A-B2F6-44FE-A3E9-D175EA997035}" dt="2021-09-30T01:35:29.535" v="566"/>
        <pc:sldMasterMkLst>
          <pc:docMk/>
          <pc:sldMasterMk cId="1677921582" sldId="2147483768"/>
        </pc:sldMasterMkLst>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3750557411" sldId="2147483769"/>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1099871392" sldId="2147483770"/>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2570502272" sldId="2147483771"/>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983998444" sldId="2147483772"/>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3157303462" sldId="2147483773"/>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1143843499" sldId="2147483774"/>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2590849578" sldId="2147483775"/>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2698938840" sldId="2147483776"/>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3657063798" sldId="2147483777"/>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2300763573" sldId="2147483778"/>
          </pc:sldLayoutMkLst>
        </pc:sldLayoutChg>
        <pc:sldLayoutChg chg="add del mod replId">
          <pc:chgData name="Zeltner, Erik Logan - zeltneel" userId="S::zeltneel@dukes.jmu.edu::0d0ebed3-8e80-4d6c-95a8-b0f61fde4643" providerId="AD" clId="Web-{3A65962A-B2F6-44FE-A3E9-D175EA997035}" dt="2021-09-30T01:35:29.535" v="566"/>
          <pc:sldLayoutMkLst>
            <pc:docMk/>
            <pc:sldMasterMk cId="1677921582" sldId="2147483768"/>
            <pc:sldLayoutMk cId="2378615940" sldId="2147483779"/>
          </pc:sldLayoutMkLst>
        </pc:sldLayoutChg>
      </pc:sldMasterChg>
      <pc:sldMasterChg chg="add addSldLayout modSldLayout">
        <pc:chgData name="Zeltner, Erik Logan - zeltneel" userId="S::zeltneel@dukes.jmu.edu::0d0ebed3-8e80-4d6c-95a8-b0f61fde4643" providerId="AD" clId="Web-{3A65962A-B2F6-44FE-A3E9-D175EA997035}" dt="2021-09-30T01:35:29.535" v="566"/>
        <pc:sldMasterMkLst>
          <pc:docMk/>
          <pc:sldMasterMk cId="2161261410" sldId="2147483780"/>
        </pc:sldMasterMkLst>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3137632435" sldId="2147483781"/>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2923477397" sldId="2147483782"/>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2811728842" sldId="2147483783"/>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2534564645" sldId="2147483784"/>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3047662810" sldId="2147483785"/>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1709828520" sldId="2147483786"/>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934098971" sldId="2147483787"/>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1990454971" sldId="2147483788"/>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690798509" sldId="2147483789"/>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4120450725" sldId="2147483790"/>
          </pc:sldLayoutMkLst>
        </pc:sldLayoutChg>
        <pc:sldLayoutChg chg="add mod replId">
          <pc:chgData name="Zeltner, Erik Logan - zeltneel" userId="S::zeltneel@dukes.jmu.edu::0d0ebed3-8e80-4d6c-95a8-b0f61fde4643" providerId="AD" clId="Web-{3A65962A-B2F6-44FE-A3E9-D175EA997035}" dt="2021-09-30T01:35:29.535" v="566"/>
          <pc:sldLayoutMkLst>
            <pc:docMk/>
            <pc:sldMasterMk cId="2161261410" sldId="2147483780"/>
            <pc:sldLayoutMk cId="3392277272" sldId="214748379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37632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20450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10/5/2021</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92277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2347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10/5/2021</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81172884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34564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47662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0982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93409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90454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9079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10/5/2021</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161261410"/>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475789" y="5727061"/>
            <a:ext cx="5253790" cy="762635"/>
          </a:xfrm>
        </p:spPr>
        <p:txBody>
          <a:bodyPr vert="horz" lIns="91440" tIns="45720" rIns="91440" bIns="45720" rtlCol="0">
            <a:normAutofit/>
          </a:bodyPr>
          <a:lstStyle/>
          <a:p>
            <a:pPr algn="r"/>
            <a:r>
              <a:rPr lang="en-US" sz="2800">
                <a:cs typeface="Calibri"/>
              </a:rPr>
              <a:t>Team 7: Erik, Jacob, Jack, Alex</a:t>
            </a:r>
          </a:p>
        </p:txBody>
      </p:sp>
      <p:pic>
        <p:nvPicPr>
          <p:cNvPr id="9" name="Picture 10" descr="Logo&#10;&#10;Description automatically generated">
            <a:extLst>
              <a:ext uri="{FF2B5EF4-FFF2-40B4-BE49-F238E27FC236}">
                <a16:creationId xmlns:a16="http://schemas.microsoft.com/office/drawing/2014/main" id="{0BB20DCF-A2AD-412A-A975-85E4FAF5D203}"/>
              </a:ext>
            </a:extLst>
          </p:cNvPr>
          <p:cNvPicPr>
            <a:picLocks noChangeAspect="1"/>
          </p:cNvPicPr>
          <p:nvPr/>
        </p:nvPicPr>
        <p:blipFill>
          <a:blip r:embed="rId2"/>
          <a:stretch>
            <a:fillRect/>
          </a:stretch>
        </p:blipFill>
        <p:spPr>
          <a:xfrm>
            <a:off x="5347" y="1365495"/>
            <a:ext cx="12181304" cy="4113641"/>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72FA-D4C8-4B8D-A14A-C41BF4D65682}"/>
              </a:ext>
            </a:extLst>
          </p:cNvPr>
          <p:cNvSpPr>
            <a:spLocks noGrp="1"/>
          </p:cNvSpPr>
          <p:nvPr>
            <p:ph type="title"/>
          </p:nvPr>
        </p:nvSpPr>
        <p:spPr/>
        <p:txBody>
          <a:bodyPr/>
          <a:lstStyle/>
          <a:p>
            <a:r>
              <a:rPr lang="en-US"/>
              <a:t>BCG Analysis</a:t>
            </a:r>
          </a:p>
        </p:txBody>
      </p:sp>
      <p:sp>
        <p:nvSpPr>
          <p:cNvPr id="4" name="Rectangle 3">
            <a:extLst>
              <a:ext uri="{FF2B5EF4-FFF2-40B4-BE49-F238E27FC236}">
                <a16:creationId xmlns:a16="http://schemas.microsoft.com/office/drawing/2014/main" id="{EA3156B2-F498-4DF6-9719-73BFFADA0611}"/>
              </a:ext>
            </a:extLst>
          </p:cNvPr>
          <p:cNvSpPr/>
          <p:nvPr/>
        </p:nvSpPr>
        <p:spPr>
          <a:xfrm>
            <a:off x="3419021" y="2159907"/>
            <a:ext cx="2554514" cy="19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BE2E2BE-AD15-42BA-A325-1257504E6283}"/>
              </a:ext>
            </a:extLst>
          </p:cNvPr>
          <p:cNvSpPr/>
          <p:nvPr/>
        </p:nvSpPr>
        <p:spPr>
          <a:xfrm>
            <a:off x="6183992" y="2159906"/>
            <a:ext cx="2554514" cy="19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753FC4-499E-4221-B415-AF45E31E32B6}"/>
              </a:ext>
            </a:extLst>
          </p:cNvPr>
          <p:cNvSpPr/>
          <p:nvPr/>
        </p:nvSpPr>
        <p:spPr>
          <a:xfrm>
            <a:off x="3419020" y="4293506"/>
            <a:ext cx="2554514" cy="19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5ADE9C7-482F-4F53-8C6A-DD82DDFCACF1}"/>
              </a:ext>
            </a:extLst>
          </p:cNvPr>
          <p:cNvSpPr/>
          <p:nvPr/>
        </p:nvSpPr>
        <p:spPr>
          <a:xfrm>
            <a:off x="6183992" y="4293506"/>
            <a:ext cx="2554514" cy="19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9E4C53-F219-4483-952B-F18869849A25}"/>
              </a:ext>
            </a:extLst>
          </p:cNvPr>
          <p:cNvSpPr txBox="1"/>
          <p:nvPr/>
        </p:nvSpPr>
        <p:spPr>
          <a:xfrm>
            <a:off x="3678011" y="2270125"/>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Question Marks</a:t>
            </a:r>
          </a:p>
        </p:txBody>
      </p:sp>
      <p:sp>
        <p:nvSpPr>
          <p:cNvPr id="9" name="TextBox 8">
            <a:extLst>
              <a:ext uri="{FF2B5EF4-FFF2-40B4-BE49-F238E27FC236}">
                <a16:creationId xmlns:a16="http://schemas.microsoft.com/office/drawing/2014/main" id="{99598BA9-E10B-42C4-B9F8-C7ED183CB400}"/>
              </a:ext>
            </a:extLst>
          </p:cNvPr>
          <p:cNvSpPr txBox="1"/>
          <p:nvPr/>
        </p:nvSpPr>
        <p:spPr>
          <a:xfrm>
            <a:off x="3678010" y="4294867"/>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Dogs</a:t>
            </a:r>
          </a:p>
        </p:txBody>
      </p:sp>
      <p:sp>
        <p:nvSpPr>
          <p:cNvPr id="10" name="TextBox 9">
            <a:extLst>
              <a:ext uri="{FF2B5EF4-FFF2-40B4-BE49-F238E27FC236}">
                <a16:creationId xmlns:a16="http://schemas.microsoft.com/office/drawing/2014/main" id="{972CC136-420F-40C4-B8FA-878D34A95715}"/>
              </a:ext>
            </a:extLst>
          </p:cNvPr>
          <p:cNvSpPr txBox="1"/>
          <p:nvPr/>
        </p:nvSpPr>
        <p:spPr>
          <a:xfrm>
            <a:off x="6348638" y="2161266"/>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Stars</a:t>
            </a:r>
          </a:p>
        </p:txBody>
      </p:sp>
      <p:sp>
        <p:nvSpPr>
          <p:cNvPr id="11" name="TextBox 10">
            <a:extLst>
              <a:ext uri="{FF2B5EF4-FFF2-40B4-BE49-F238E27FC236}">
                <a16:creationId xmlns:a16="http://schemas.microsoft.com/office/drawing/2014/main" id="{4F89C226-652F-4413-9731-36B0131E7C66}"/>
              </a:ext>
            </a:extLst>
          </p:cNvPr>
          <p:cNvSpPr txBox="1"/>
          <p:nvPr/>
        </p:nvSpPr>
        <p:spPr>
          <a:xfrm>
            <a:off x="6348638" y="4367438"/>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Cash Cows</a:t>
            </a:r>
          </a:p>
        </p:txBody>
      </p:sp>
      <p:sp>
        <p:nvSpPr>
          <p:cNvPr id="12" name="TextBox 11">
            <a:extLst>
              <a:ext uri="{FF2B5EF4-FFF2-40B4-BE49-F238E27FC236}">
                <a16:creationId xmlns:a16="http://schemas.microsoft.com/office/drawing/2014/main" id="{D3E30B54-877D-42B2-95F1-532D252529B2}"/>
              </a:ext>
            </a:extLst>
          </p:cNvPr>
          <p:cNvSpPr txBox="1"/>
          <p:nvPr/>
        </p:nvSpPr>
        <p:spPr>
          <a:xfrm>
            <a:off x="2662009" y="6210752"/>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Low</a:t>
            </a:r>
          </a:p>
        </p:txBody>
      </p:sp>
      <p:sp>
        <p:nvSpPr>
          <p:cNvPr id="13" name="TextBox 12">
            <a:extLst>
              <a:ext uri="{FF2B5EF4-FFF2-40B4-BE49-F238E27FC236}">
                <a16:creationId xmlns:a16="http://schemas.microsoft.com/office/drawing/2014/main" id="{B79BC15C-738D-4126-ADDC-6939AF3B4AAF}"/>
              </a:ext>
            </a:extLst>
          </p:cNvPr>
          <p:cNvSpPr txBox="1"/>
          <p:nvPr/>
        </p:nvSpPr>
        <p:spPr>
          <a:xfrm>
            <a:off x="2037895" y="5840638"/>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Low</a:t>
            </a:r>
          </a:p>
        </p:txBody>
      </p:sp>
      <p:sp>
        <p:nvSpPr>
          <p:cNvPr id="14" name="TextBox 13">
            <a:extLst>
              <a:ext uri="{FF2B5EF4-FFF2-40B4-BE49-F238E27FC236}">
                <a16:creationId xmlns:a16="http://schemas.microsoft.com/office/drawing/2014/main" id="{7FAC6B05-07F6-485C-AC95-ACAE8E735419}"/>
              </a:ext>
            </a:extLst>
          </p:cNvPr>
          <p:cNvSpPr txBox="1"/>
          <p:nvPr/>
        </p:nvSpPr>
        <p:spPr>
          <a:xfrm>
            <a:off x="4773838" y="6210752"/>
            <a:ext cx="26851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Relative Market Share</a:t>
            </a:r>
          </a:p>
        </p:txBody>
      </p:sp>
      <p:sp>
        <p:nvSpPr>
          <p:cNvPr id="15" name="TextBox 14">
            <a:extLst>
              <a:ext uri="{FF2B5EF4-FFF2-40B4-BE49-F238E27FC236}">
                <a16:creationId xmlns:a16="http://schemas.microsoft.com/office/drawing/2014/main" id="{7ECA53E4-0EB3-4477-B601-44722EF49D11}"/>
              </a:ext>
            </a:extLst>
          </p:cNvPr>
          <p:cNvSpPr txBox="1"/>
          <p:nvPr/>
        </p:nvSpPr>
        <p:spPr>
          <a:xfrm>
            <a:off x="1979839" y="2161267"/>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High</a:t>
            </a:r>
          </a:p>
        </p:txBody>
      </p:sp>
      <p:sp>
        <p:nvSpPr>
          <p:cNvPr id="16" name="TextBox 15">
            <a:extLst>
              <a:ext uri="{FF2B5EF4-FFF2-40B4-BE49-F238E27FC236}">
                <a16:creationId xmlns:a16="http://schemas.microsoft.com/office/drawing/2014/main" id="{117DB0C4-4165-445C-89C1-AB574A6A7BB1}"/>
              </a:ext>
            </a:extLst>
          </p:cNvPr>
          <p:cNvSpPr txBox="1"/>
          <p:nvPr/>
        </p:nvSpPr>
        <p:spPr>
          <a:xfrm>
            <a:off x="7458980" y="6210752"/>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High</a:t>
            </a:r>
          </a:p>
        </p:txBody>
      </p:sp>
      <p:sp>
        <p:nvSpPr>
          <p:cNvPr id="17" name="TextBox 16">
            <a:extLst>
              <a:ext uri="{FF2B5EF4-FFF2-40B4-BE49-F238E27FC236}">
                <a16:creationId xmlns:a16="http://schemas.microsoft.com/office/drawing/2014/main" id="{CB51A52C-4E25-4617-AE1E-30FEFCB42949}"/>
              </a:ext>
            </a:extLst>
          </p:cNvPr>
          <p:cNvSpPr txBox="1"/>
          <p:nvPr/>
        </p:nvSpPr>
        <p:spPr>
          <a:xfrm rot="16200000">
            <a:off x="2008866" y="3997323"/>
            <a:ext cx="2351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Industry Growth Rate</a:t>
            </a:r>
          </a:p>
        </p:txBody>
      </p:sp>
      <p:pic>
        <p:nvPicPr>
          <p:cNvPr id="18" name="Picture 18">
            <a:extLst>
              <a:ext uri="{FF2B5EF4-FFF2-40B4-BE49-F238E27FC236}">
                <a16:creationId xmlns:a16="http://schemas.microsoft.com/office/drawing/2014/main" id="{D5535AE5-95CD-4F9B-B4DD-37E8DC137BBD}"/>
              </a:ext>
            </a:extLst>
          </p:cNvPr>
          <p:cNvPicPr>
            <a:picLocks noChangeAspect="1"/>
          </p:cNvPicPr>
          <p:nvPr/>
        </p:nvPicPr>
        <p:blipFill>
          <a:blip r:embed="rId2"/>
          <a:stretch>
            <a:fillRect/>
          </a:stretch>
        </p:blipFill>
        <p:spPr>
          <a:xfrm>
            <a:off x="6459764" y="2506727"/>
            <a:ext cx="1814286" cy="1214991"/>
          </a:xfrm>
          <a:prstGeom prst="rect">
            <a:avLst/>
          </a:prstGeom>
        </p:spPr>
      </p:pic>
      <p:sp>
        <p:nvSpPr>
          <p:cNvPr id="19" name="TextBox 18">
            <a:extLst>
              <a:ext uri="{FF2B5EF4-FFF2-40B4-BE49-F238E27FC236}">
                <a16:creationId xmlns:a16="http://schemas.microsoft.com/office/drawing/2014/main" id="{67EAA56B-F9C3-41AD-B9EB-039C4068FE37}"/>
              </a:ext>
            </a:extLst>
          </p:cNvPr>
          <p:cNvSpPr txBox="1"/>
          <p:nvPr/>
        </p:nvSpPr>
        <p:spPr>
          <a:xfrm>
            <a:off x="6442980" y="3707037"/>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F-Series Trucks</a:t>
            </a:r>
          </a:p>
        </p:txBody>
      </p:sp>
      <p:pic>
        <p:nvPicPr>
          <p:cNvPr id="20" name="Picture 20" descr="A picture containing text, car, outdoor, road&#10;&#10;Description automatically generated">
            <a:extLst>
              <a:ext uri="{FF2B5EF4-FFF2-40B4-BE49-F238E27FC236}">
                <a16:creationId xmlns:a16="http://schemas.microsoft.com/office/drawing/2014/main" id="{3BC3DF9E-1640-4C99-98B4-B72D2A2C189F}"/>
              </a:ext>
            </a:extLst>
          </p:cNvPr>
          <p:cNvPicPr>
            <a:picLocks noChangeAspect="1"/>
          </p:cNvPicPr>
          <p:nvPr/>
        </p:nvPicPr>
        <p:blipFill>
          <a:blip r:embed="rId3"/>
          <a:stretch>
            <a:fillRect/>
          </a:stretch>
        </p:blipFill>
        <p:spPr>
          <a:xfrm>
            <a:off x="6387193" y="4737706"/>
            <a:ext cx="1959429" cy="1100059"/>
          </a:xfrm>
          <a:prstGeom prst="rect">
            <a:avLst/>
          </a:prstGeom>
        </p:spPr>
      </p:pic>
      <p:sp>
        <p:nvSpPr>
          <p:cNvPr id="21" name="TextBox 20">
            <a:extLst>
              <a:ext uri="{FF2B5EF4-FFF2-40B4-BE49-F238E27FC236}">
                <a16:creationId xmlns:a16="http://schemas.microsoft.com/office/drawing/2014/main" id="{12B8993F-BA9C-4C45-A7FE-425F47918078}"/>
              </a:ext>
            </a:extLst>
          </p:cNvPr>
          <p:cNvSpPr txBox="1"/>
          <p:nvPr/>
        </p:nvSpPr>
        <p:spPr>
          <a:xfrm>
            <a:off x="6442980" y="5775323"/>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SUVs</a:t>
            </a:r>
          </a:p>
        </p:txBody>
      </p:sp>
      <p:pic>
        <p:nvPicPr>
          <p:cNvPr id="22" name="Picture 22">
            <a:extLst>
              <a:ext uri="{FF2B5EF4-FFF2-40B4-BE49-F238E27FC236}">
                <a16:creationId xmlns:a16="http://schemas.microsoft.com/office/drawing/2014/main" id="{FF594F49-DD00-48BE-9198-96D8847C8CED}"/>
              </a:ext>
            </a:extLst>
          </p:cNvPr>
          <p:cNvPicPr>
            <a:picLocks noChangeAspect="1"/>
          </p:cNvPicPr>
          <p:nvPr/>
        </p:nvPicPr>
        <p:blipFill>
          <a:blip r:embed="rId4"/>
          <a:stretch>
            <a:fillRect/>
          </a:stretch>
        </p:blipFill>
        <p:spPr>
          <a:xfrm>
            <a:off x="3745592" y="2643868"/>
            <a:ext cx="1894115" cy="1056822"/>
          </a:xfrm>
          <a:prstGeom prst="rect">
            <a:avLst/>
          </a:prstGeom>
        </p:spPr>
      </p:pic>
      <p:sp>
        <p:nvSpPr>
          <p:cNvPr id="23" name="TextBox 22">
            <a:extLst>
              <a:ext uri="{FF2B5EF4-FFF2-40B4-BE49-F238E27FC236}">
                <a16:creationId xmlns:a16="http://schemas.microsoft.com/office/drawing/2014/main" id="{16807695-B5BC-4994-A569-C3F0CDB41BE8}"/>
              </a:ext>
            </a:extLst>
          </p:cNvPr>
          <p:cNvSpPr txBox="1"/>
          <p:nvPr/>
        </p:nvSpPr>
        <p:spPr>
          <a:xfrm>
            <a:off x="3605436" y="3707036"/>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Bronco</a:t>
            </a:r>
          </a:p>
        </p:txBody>
      </p:sp>
      <p:pic>
        <p:nvPicPr>
          <p:cNvPr id="24" name="Picture 24">
            <a:extLst>
              <a:ext uri="{FF2B5EF4-FFF2-40B4-BE49-F238E27FC236}">
                <a16:creationId xmlns:a16="http://schemas.microsoft.com/office/drawing/2014/main" id="{0B2FF4B1-D1C6-437F-8E37-DBCF75EA2AA7}"/>
              </a:ext>
            </a:extLst>
          </p:cNvPr>
          <p:cNvPicPr>
            <a:picLocks noChangeAspect="1"/>
          </p:cNvPicPr>
          <p:nvPr/>
        </p:nvPicPr>
        <p:blipFill>
          <a:blip r:embed="rId5"/>
          <a:stretch>
            <a:fillRect/>
          </a:stretch>
        </p:blipFill>
        <p:spPr>
          <a:xfrm>
            <a:off x="3887333" y="4633912"/>
            <a:ext cx="1777547" cy="1191533"/>
          </a:xfrm>
          <a:prstGeom prst="rect">
            <a:avLst/>
          </a:prstGeom>
        </p:spPr>
      </p:pic>
      <p:sp>
        <p:nvSpPr>
          <p:cNvPr id="25" name="TextBox 24">
            <a:extLst>
              <a:ext uri="{FF2B5EF4-FFF2-40B4-BE49-F238E27FC236}">
                <a16:creationId xmlns:a16="http://schemas.microsoft.com/office/drawing/2014/main" id="{1828618D-4B3B-4581-B770-69581C6702C8}"/>
              </a:ext>
            </a:extLst>
          </p:cNvPr>
          <p:cNvSpPr txBox="1"/>
          <p:nvPr/>
        </p:nvSpPr>
        <p:spPr>
          <a:xfrm>
            <a:off x="3757836" y="5833379"/>
            <a:ext cx="203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GT/Mustang</a:t>
            </a:r>
          </a:p>
        </p:txBody>
      </p:sp>
    </p:spTree>
    <p:extLst>
      <p:ext uri="{BB962C8B-B14F-4D97-AF65-F5344CB8AC3E}">
        <p14:creationId xmlns:p14="http://schemas.microsoft.com/office/powerpoint/2010/main" val="175549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5E3573-C21E-4867-A807-A66197231493}"/>
              </a:ext>
            </a:extLst>
          </p:cNvPr>
          <p:cNvSpPr/>
          <p:nvPr/>
        </p:nvSpPr>
        <p:spPr>
          <a:xfrm>
            <a:off x="868087" y="421398"/>
            <a:ext cx="4861033" cy="3008586"/>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a:t>S</a:t>
            </a:r>
            <a:r>
              <a:rPr lang="en-US"/>
              <a:t>TRENGTHS</a:t>
            </a:r>
          </a:p>
          <a:p>
            <a:pPr marL="285750" indent="-285750">
              <a:buFont typeface="Arial"/>
              <a:buChar char="•"/>
            </a:pPr>
            <a:r>
              <a:rPr lang="en-US" sz="1400"/>
              <a:t> Strong brand name contributes to customer loyalty (S1)</a:t>
            </a:r>
          </a:p>
          <a:p>
            <a:pPr marL="285750" indent="-285750">
              <a:buFont typeface="Arial"/>
              <a:buChar char="•"/>
            </a:pPr>
            <a:r>
              <a:rPr lang="en-US" sz="1400"/>
              <a:t>Global supply chain that supports operations internationally (S2)</a:t>
            </a:r>
          </a:p>
          <a:p>
            <a:pPr marL="285750" indent="-285750">
              <a:buFont typeface="Arial"/>
              <a:buChar char="•"/>
            </a:pPr>
            <a:r>
              <a:rPr lang="en-US" sz="1400"/>
              <a:t>Commitment to making/developing new products through research and development (S3)</a:t>
            </a:r>
          </a:p>
          <a:p>
            <a:pPr marL="285750" indent="-285750">
              <a:buFont typeface="Arial"/>
              <a:buChar char="•"/>
            </a:pPr>
            <a:r>
              <a:rPr lang="en-US" sz="1400"/>
              <a:t>Wide product/service portfolio provides leverage and less dependency on just one product range (S4)</a:t>
            </a:r>
          </a:p>
          <a:p>
            <a:pPr marL="285750" indent="-285750">
              <a:buFont typeface="Arial"/>
              <a:buChar char="•"/>
            </a:pPr>
            <a:r>
              <a:rPr lang="en-US" sz="1400"/>
              <a:t>Diverse offerings that cater to the wants and needs of all demographic groups (S5)</a:t>
            </a:r>
          </a:p>
        </p:txBody>
      </p:sp>
      <p:sp>
        <p:nvSpPr>
          <p:cNvPr id="11" name="Rectangle 10">
            <a:extLst>
              <a:ext uri="{FF2B5EF4-FFF2-40B4-BE49-F238E27FC236}">
                <a16:creationId xmlns:a16="http://schemas.microsoft.com/office/drawing/2014/main" id="{82975719-3A02-4D6B-B59F-EA8EB0DBBD5F}"/>
              </a:ext>
            </a:extLst>
          </p:cNvPr>
          <p:cNvSpPr/>
          <p:nvPr/>
        </p:nvSpPr>
        <p:spPr>
          <a:xfrm>
            <a:off x="6095343" y="419756"/>
            <a:ext cx="5071240" cy="300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a:t>W</a:t>
            </a:r>
            <a:r>
              <a:rPr lang="en-US"/>
              <a:t>EAKNESSES</a:t>
            </a:r>
          </a:p>
          <a:p>
            <a:pPr marL="285750" indent="-285750">
              <a:buFont typeface="Arial"/>
              <a:buChar char="•"/>
            </a:pPr>
            <a:r>
              <a:rPr lang="en-US" sz="1400"/>
              <a:t>Heavily dependent on US markets (W1)</a:t>
            </a:r>
          </a:p>
          <a:p>
            <a:pPr marL="285750" indent="-285750">
              <a:buFont typeface="Arial"/>
              <a:buChar char="•"/>
            </a:pPr>
            <a:r>
              <a:rPr lang="en-US" sz="1400"/>
              <a:t>Overdependence on truck and SUV sales (W2)</a:t>
            </a:r>
          </a:p>
          <a:p>
            <a:pPr marL="285750" indent="-285750">
              <a:buFont typeface="Arial"/>
              <a:buChar char="•"/>
            </a:pPr>
            <a:r>
              <a:rPr lang="en-US" sz="1400"/>
              <a:t>Do not have stronghold in emerging markets due to lack of focus in productivity and performance (W3)</a:t>
            </a:r>
          </a:p>
          <a:p>
            <a:pPr marL="285750" indent="-285750">
              <a:buFont typeface="Arial"/>
              <a:buChar char="•"/>
            </a:pPr>
            <a:r>
              <a:rPr lang="en-US" sz="1400"/>
              <a:t>Poor reputation compared to luxury car brand competitors (Lincoln) (W4)</a:t>
            </a:r>
          </a:p>
          <a:p>
            <a:pPr marL="285750" indent="-285750">
              <a:buFont typeface="Arial"/>
              <a:buChar char="•"/>
            </a:pPr>
            <a:endParaRPr lang="en-US" sz="1400"/>
          </a:p>
          <a:p>
            <a:pPr marL="285750" indent="-285750">
              <a:buFont typeface="Arial"/>
              <a:buChar char="•"/>
            </a:pPr>
            <a:endParaRPr lang="en-US" sz="1400"/>
          </a:p>
        </p:txBody>
      </p:sp>
      <p:sp>
        <p:nvSpPr>
          <p:cNvPr id="12" name="Rectangle 11">
            <a:extLst>
              <a:ext uri="{FF2B5EF4-FFF2-40B4-BE49-F238E27FC236}">
                <a16:creationId xmlns:a16="http://schemas.microsoft.com/office/drawing/2014/main" id="{BD10C329-E7A5-4263-A2F3-A0A12BB7A219}"/>
              </a:ext>
            </a:extLst>
          </p:cNvPr>
          <p:cNvSpPr/>
          <p:nvPr/>
        </p:nvSpPr>
        <p:spPr>
          <a:xfrm>
            <a:off x="868087" y="3640191"/>
            <a:ext cx="4861033" cy="3008586"/>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u="sng"/>
              <a:t>O</a:t>
            </a:r>
            <a:r>
              <a:rPr lang="en-US"/>
              <a:t>PPORTUNITIES</a:t>
            </a:r>
          </a:p>
          <a:p>
            <a:pPr marL="285750" indent="-285750">
              <a:buFont typeface="Arial"/>
              <a:buChar char="•"/>
            </a:pPr>
            <a:r>
              <a:rPr lang="en-US" sz="1400"/>
              <a:t>Being technologically adaptive with eco-friendly vehicles (O1)</a:t>
            </a:r>
          </a:p>
          <a:p>
            <a:pPr marL="285750" indent="-285750">
              <a:buFont typeface="Arial"/>
              <a:buChar char="•"/>
            </a:pPr>
            <a:r>
              <a:rPr lang="en-US" sz="1400"/>
              <a:t>Increase customer base globally, specifically in smaller countries (O2)</a:t>
            </a:r>
          </a:p>
          <a:p>
            <a:pPr marL="285750" indent="-285750">
              <a:buFont typeface="Arial"/>
              <a:buChar char="•"/>
            </a:pPr>
            <a:r>
              <a:rPr lang="en-US" sz="1400"/>
              <a:t>Enhance digital marketing skills to grow its customer and supplier engagements (O3)</a:t>
            </a:r>
          </a:p>
          <a:p>
            <a:pPr marL="285750" indent="-285750">
              <a:buFont typeface="Arial"/>
              <a:buChar char="•"/>
            </a:pPr>
            <a:r>
              <a:rPr lang="en-US" sz="1400"/>
              <a:t>Self-driving car – partnerships with other companies to innovate the future of grocery delivery (O4)</a:t>
            </a:r>
          </a:p>
          <a:p>
            <a:pPr marL="285750" indent="-285750">
              <a:buFont typeface="Arial"/>
              <a:buChar char="•"/>
            </a:pPr>
            <a:r>
              <a:rPr lang="en-US" sz="1400"/>
              <a:t>Expanding operations into related fields such as software and electric vehicle charging (O5)</a:t>
            </a:r>
          </a:p>
        </p:txBody>
      </p:sp>
      <p:sp>
        <p:nvSpPr>
          <p:cNvPr id="13" name="Rectangle 12">
            <a:extLst>
              <a:ext uri="{FF2B5EF4-FFF2-40B4-BE49-F238E27FC236}">
                <a16:creationId xmlns:a16="http://schemas.microsoft.com/office/drawing/2014/main" id="{F4EBE944-FB33-4FF4-8616-75DB7D2AB457}"/>
              </a:ext>
            </a:extLst>
          </p:cNvPr>
          <p:cNvSpPr/>
          <p:nvPr/>
        </p:nvSpPr>
        <p:spPr>
          <a:xfrm>
            <a:off x="6095343" y="3638549"/>
            <a:ext cx="5071240" cy="300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u="sng"/>
              <a:t>T</a:t>
            </a:r>
            <a:r>
              <a:rPr lang="en-US"/>
              <a:t>HREATS</a:t>
            </a:r>
          </a:p>
          <a:p>
            <a:pPr marL="285750" indent="-285750">
              <a:buFont typeface="Arial"/>
              <a:buChar char="•"/>
            </a:pPr>
            <a:r>
              <a:rPr lang="en-US" sz="1400"/>
              <a:t>Struggles to maintain innovative position in already cut-throat competitive industry (T1)</a:t>
            </a:r>
          </a:p>
          <a:p>
            <a:pPr marL="285750" indent="-285750">
              <a:buFont typeface="Arial"/>
              <a:buChar char="•"/>
            </a:pPr>
            <a:r>
              <a:rPr lang="en-US" sz="1400"/>
              <a:t>Increase in compliance and regulatory threats due to environmental improvements (T2)</a:t>
            </a:r>
          </a:p>
          <a:p>
            <a:pPr marL="285750" indent="-285750">
              <a:buFont typeface="Arial"/>
              <a:buChar char="•"/>
            </a:pPr>
            <a:r>
              <a:rPr lang="en-US" sz="1400"/>
              <a:t>Increasing raw material prices(steel) can affect the company's profit margin (T3)</a:t>
            </a:r>
          </a:p>
          <a:p>
            <a:pPr marL="285750" indent="-285750">
              <a:buFont typeface="Arial"/>
              <a:buChar char="•"/>
            </a:pPr>
            <a:r>
              <a:rPr lang="en-US" sz="1400"/>
              <a:t>Market uncertainties that have recently affected the company more adversely than its competitors (T4)</a:t>
            </a:r>
          </a:p>
          <a:p>
            <a:pPr marL="285750" indent="-285750">
              <a:buFont typeface="Arial"/>
              <a:buChar char="•"/>
            </a:pPr>
            <a:endParaRPr lang="en-US" sz="1400"/>
          </a:p>
          <a:p>
            <a:endParaRPr lang="en-US"/>
          </a:p>
        </p:txBody>
      </p:sp>
      <p:sp>
        <p:nvSpPr>
          <p:cNvPr id="2" name="TextBox 1">
            <a:extLst>
              <a:ext uri="{FF2B5EF4-FFF2-40B4-BE49-F238E27FC236}">
                <a16:creationId xmlns:a16="http://schemas.microsoft.com/office/drawing/2014/main" id="{78D810F1-4768-4D04-8F24-040810EE86D3}"/>
              </a:ext>
            </a:extLst>
          </p:cNvPr>
          <p:cNvSpPr txBox="1"/>
          <p:nvPr/>
        </p:nvSpPr>
        <p:spPr>
          <a:xfrm>
            <a:off x="10058400" y="65553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(Strategy Hub, 2021)</a:t>
            </a:r>
          </a:p>
        </p:txBody>
      </p:sp>
    </p:spTree>
    <p:extLst>
      <p:ext uri="{BB962C8B-B14F-4D97-AF65-F5344CB8AC3E}">
        <p14:creationId xmlns:p14="http://schemas.microsoft.com/office/powerpoint/2010/main" val="3524551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B59EE2D1-8857-4DF4-B2F0-389BA2FCFCD3}"/>
              </a:ext>
            </a:extLst>
          </p:cNvPr>
          <p:cNvGraphicFramePr>
            <a:graphicFrameLocks noGrp="1"/>
          </p:cNvGraphicFramePr>
          <p:nvPr>
            <p:extLst>
              <p:ext uri="{D42A27DB-BD31-4B8C-83A1-F6EECF244321}">
                <p14:modId xmlns:p14="http://schemas.microsoft.com/office/powerpoint/2010/main" val="911777394"/>
              </p:ext>
            </p:extLst>
          </p:nvPr>
        </p:nvGraphicFramePr>
        <p:xfrm>
          <a:off x="945930" y="748862"/>
          <a:ext cx="10237150" cy="5912068"/>
        </p:xfrm>
        <a:graphic>
          <a:graphicData uri="http://schemas.openxmlformats.org/drawingml/2006/table">
            <a:tbl>
              <a:tblPr firstRow="1" bandRow="1">
                <a:tableStyleId>{5C22544A-7EE6-4342-B048-85BDC9FD1C3A}</a:tableStyleId>
              </a:tblPr>
              <a:tblGrid>
                <a:gridCol w="5118575">
                  <a:extLst>
                    <a:ext uri="{9D8B030D-6E8A-4147-A177-3AD203B41FA5}">
                      <a16:colId xmlns:a16="http://schemas.microsoft.com/office/drawing/2014/main" val="183411618"/>
                    </a:ext>
                  </a:extLst>
                </a:gridCol>
                <a:gridCol w="5118575">
                  <a:extLst>
                    <a:ext uri="{9D8B030D-6E8A-4147-A177-3AD203B41FA5}">
                      <a16:colId xmlns:a16="http://schemas.microsoft.com/office/drawing/2014/main" val="3415656065"/>
                    </a:ext>
                  </a:extLst>
                </a:gridCol>
              </a:tblGrid>
              <a:tr h="3271344">
                <a:tc>
                  <a:txBody>
                    <a:bodyPr/>
                    <a:lstStyle/>
                    <a:p>
                      <a:r>
                        <a:rPr lang="en-US" sz="1700" u="sng"/>
                        <a:t>SO1 (S3O1):</a:t>
                      </a:r>
                      <a:r>
                        <a:rPr lang="en-US" sz="1700"/>
                        <a:t> </a:t>
                      </a:r>
                      <a:r>
                        <a:rPr lang="en-US" sz="1700" b="1"/>
                        <a:t>Utilize competent research and development to increase their stance in the eco-friendly vehicle market</a:t>
                      </a:r>
                    </a:p>
                    <a:p>
                      <a:pPr lvl="0">
                        <a:buNone/>
                      </a:pPr>
                      <a:endParaRPr lang="en-US" sz="1700" b="1"/>
                    </a:p>
                    <a:p>
                      <a:pPr lvl="0">
                        <a:buNone/>
                      </a:pPr>
                      <a:r>
                        <a:rPr lang="en-US" sz="1700" u="sng"/>
                        <a:t>SO2 (S4O4): </a:t>
                      </a:r>
                      <a:r>
                        <a:rPr lang="en-US" sz="1700"/>
                        <a:t>Continue to broaden product/service portfolio by investing resources into AI (self-driving cars)</a:t>
                      </a:r>
                    </a:p>
                    <a:p>
                      <a:pPr lvl="0">
                        <a:buNone/>
                      </a:pPr>
                      <a:endParaRPr lang="en-US" sz="1700"/>
                    </a:p>
                    <a:p>
                      <a:pPr lvl="0">
                        <a:buNone/>
                      </a:pPr>
                      <a:r>
                        <a:rPr lang="en-US" sz="1700" u="sng"/>
                        <a:t>SO3 (S5O3):</a:t>
                      </a:r>
                      <a:r>
                        <a:rPr lang="en-US" sz="1700"/>
                        <a:t> Develop their digital marketing strategies to increase variety of demographic groups</a:t>
                      </a:r>
                    </a:p>
                  </a:txBody>
                  <a:tcPr/>
                </a:tc>
                <a:tc>
                  <a:txBody>
                    <a:bodyPr/>
                    <a:lstStyle/>
                    <a:p>
                      <a:r>
                        <a:rPr lang="en-US" sz="1700" u="sng"/>
                        <a:t>WO1 (W1O2):</a:t>
                      </a:r>
                      <a:r>
                        <a:rPr lang="en-US" sz="1700"/>
                        <a:t> Capitalize on the brand built in the US and start to allocate resources to build markets in smaller countries</a:t>
                      </a:r>
                    </a:p>
                    <a:p>
                      <a:pPr lvl="0">
                        <a:buNone/>
                      </a:pPr>
                      <a:endParaRPr lang="en-US" sz="1700"/>
                    </a:p>
                    <a:p>
                      <a:pPr lvl="0">
                        <a:buNone/>
                      </a:pPr>
                      <a:r>
                        <a:rPr lang="en-US" sz="1700" u="sng"/>
                        <a:t>WO2 (W4O1):</a:t>
                      </a:r>
                      <a:r>
                        <a:rPr lang="en-US" sz="1700"/>
                        <a:t> Invest resources into making luxury car brand (Lincoln) more eco-friendly to compete with Tesla</a:t>
                      </a:r>
                    </a:p>
                    <a:p>
                      <a:pPr lvl="0">
                        <a:buNone/>
                      </a:pPr>
                      <a:endParaRPr lang="en-US" sz="1700"/>
                    </a:p>
                    <a:p>
                      <a:pPr lvl="0">
                        <a:buNone/>
                      </a:pPr>
                      <a:r>
                        <a:rPr lang="en-US" sz="1700" u="sng"/>
                        <a:t>WO3 (W3O3): </a:t>
                      </a:r>
                      <a:r>
                        <a:rPr lang="en-US" sz="1700"/>
                        <a:t>Utilize digital marketing opportunities to reach emerging markets</a:t>
                      </a:r>
                    </a:p>
                    <a:p>
                      <a:pPr lvl="0">
                        <a:buNone/>
                      </a:pPr>
                      <a:endParaRPr lang="en-US"/>
                    </a:p>
                    <a:p>
                      <a:pPr lvl="0">
                        <a:buNone/>
                      </a:pPr>
                      <a:endParaRPr lang="en-US"/>
                    </a:p>
                  </a:txBody>
                  <a:tcPr/>
                </a:tc>
                <a:extLst>
                  <a:ext uri="{0D108BD9-81ED-4DB2-BD59-A6C34878D82A}">
                    <a16:rowId xmlns:a16="http://schemas.microsoft.com/office/drawing/2014/main" val="239729369"/>
                  </a:ext>
                </a:extLst>
              </a:tr>
              <a:tr h="2640724">
                <a:tc>
                  <a:txBody>
                    <a:bodyPr/>
                    <a:lstStyle/>
                    <a:p>
                      <a:r>
                        <a:rPr lang="en-US" sz="1700" u="sng"/>
                        <a:t>ST1 (S1T2):</a:t>
                      </a:r>
                      <a:r>
                        <a:rPr lang="en-US" sz="1700"/>
                        <a:t> Use strong brand name and build customer loyalty by becoming more environmentally friendly</a:t>
                      </a:r>
                    </a:p>
                    <a:p>
                      <a:pPr lvl="0">
                        <a:buNone/>
                      </a:pPr>
                      <a:endParaRPr lang="en-US" sz="1700"/>
                    </a:p>
                    <a:p>
                      <a:pPr lvl="0">
                        <a:buNone/>
                      </a:pPr>
                      <a:r>
                        <a:rPr lang="en-US" sz="1700" u="sng"/>
                        <a:t>ST2 (S4T1):</a:t>
                      </a:r>
                      <a:r>
                        <a:rPr lang="en-US" sz="1700"/>
                        <a:t> Find ways to add innovation to already wide product portfolio</a:t>
                      </a:r>
                    </a:p>
                    <a:p>
                      <a:pPr lvl="0">
                        <a:buNone/>
                      </a:pPr>
                      <a:endParaRPr lang="en-US" sz="1700"/>
                    </a:p>
                    <a:p>
                      <a:pPr lvl="0">
                        <a:buNone/>
                      </a:pPr>
                      <a:r>
                        <a:rPr lang="en-US" sz="1700" u="sng"/>
                        <a:t>ST3 (S2T4):</a:t>
                      </a:r>
                      <a:r>
                        <a:rPr lang="en-US" sz="1700"/>
                        <a:t> Utilize global supply chain and international supply chains to reduce effects of market uncertainties</a:t>
                      </a:r>
                    </a:p>
                  </a:txBody>
                  <a:tcPr/>
                </a:tc>
                <a:tc>
                  <a:txBody>
                    <a:bodyPr/>
                    <a:lstStyle/>
                    <a:p>
                      <a:r>
                        <a:rPr lang="en-US" u="sng"/>
                        <a:t>WT1 (W2T2):</a:t>
                      </a:r>
                      <a:r>
                        <a:rPr lang="en-US"/>
                        <a:t> Place emphasis on increasing sales outside of trucks and SUVs due to the way these vehicles effect the environment </a:t>
                      </a:r>
                    </a:p>
                    <a:p>
                      <a:pPr lvl="0">
                        <a:buNone/>
                      </a:pPr>
                      <a:endParaRPr lang="en-US"/>
                    </a:p>
                    <a:p>
                      <a:pPr lvl="0">
                        <a:buNone/>
                      </a:pPr>
                      <a:r>
                        <a:rPr lang="en-US" u="sng"/>
                        <a:t>WT2 (W1T1):</a:t>
                      </a:r>
                      <a:r>
                        <a:rPr lang="en-US"/>
                        <a:t> Increase efforts to reach markets oversees to seek out innovative opportunities like competitors do in the US</a:t>
                      </a:r>
                    </a:p>
                  </a:txBody>
                  <a:tcPr/>
                </a:tc>
                <a:extLst>
                  <a:ext uri="{0D108BD9-81ED-4DB2-BD59-A6C34878D82A}">
                    <a16:rowId xmlns:a16="http://schemas.microsoft.com/office/drawing/2014/main" val="1935639944"/>
                  </a:ext>
                </a:extLst>
              </a:tr>
            </a:tbl>
          </a:graphicData>
        </a:graphic>
      </p:graphicFrame>
      <p:sp>
        <p:nvSpPr>
          <p:cNvPr id="4" name="TextBox 3">
            <a:extLst>
              <a:ext uri="{FF2B5EF4-FFF2-40B4-BE49-F238E27FC236}">
                <a16:creationId xmlns:a16="http://schemas.microsoft.com/office/drawing/2014/main" id="{9D492AC1-E506-4D5C-8088-4585F6E0205F}"/>
              </a:ext>
            </a:extLst>
          </p:cNvPr>
          <p:cNvSpPr txBox="1"/>
          <p:nvPr/>
        </p:nvSpPr>
        <p:spPr>
          <a:xfrm>
            <a:off x="2753711" y="204952"/>
            <a:ext cx="15213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bg2"/>
                </a:solidFill>
              </a:rPr>
              <a:t>Strengths</a:t>
            </a:r>
          </a:p>
        </p:txBody>
      </p:sp>
      <p:sp>
        <p:nvSpPr>
          <p:cNvPr id="5" name="TextBox 4">
            <a:extLst>
              <a:ext uri="{FF2B5EF4-FFF2-40B4-BE49-F238E27FC236}">
                <a16:creationId xmlns:a16="http://schemas.microsoft.com/office/drawing/2014/main" id="{69D01A31-B213-4555-877E-555FA49FE98D}"/>
              </a:ext>
            </a:extLst>
          </p:cNvPr>
          <p:cNvSpPr txBox="1"/>
          <p:nvPr/>
        </p:nvSpPr>
        <p:spPr>
          <a:xfrm rot="-5400000">
            <a:off x="-412531" y="1978573"/>
            <a:ext cx="19680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bg2"/>
                </a:solidFill>
              </a:rPr>
              <a:t>Opportunities</a:t>
            </a:r>
          </a:p>
        </p:txBody>
      </p:sp>
      <p:sp>
        <p:nvSpPr>
          <p:cNvPr id="6" name="TextBox 5">
            <a:extLst>
              <a:ext uri="{FF2B5EF4-FFF2-40B4-BE49-F238E27FC236}">
                <a16:creationId xmlns:a16="http://schemas.microsoft.com/office/drawing/2014/main" id="{3F613134-5B99-4796-AA7B-F58730E09089}"/>
              </a:ext>
            </a:extLst>
          </p:cNvPr>
          <p:cNvSpPr txBox="1"/>
          <p:nvPr/>
        </p:nvSpPr>
        <p:spPr>
          <a:xfrm rot="-5400000">
            <a:off x="-31530" y="4908332"/>
            <a:ext cx="12060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bg2"/>
                </a:solidFill>
              </a:rPr>
              <a:t>Threats</a:t>
            </a:r>
          </a:p>
        </p:txBody>
      </p:sp>
      <p:sp>
        <p:nvSpPr>
          <p:cNvPr id="7" name="TextBox 6">
            <a:extLst>
              <a:ext uri="{FF2B5EF4-FFF2-40B4-BE49-F238E27FC236}">
                <a16:creationId xmlns:a16="http://schemas.microsoft.com/office/drawing/2014/main" id="{AA98A779-7D5D-4780-A029-DC144D3C3F6A}"/>
              </a:ext>
            </a:extLst>
          </p:cNvPr>
          <p:cNvSpPr txBox="1"/>
          <p:nvPr/>
        </p:nvSpPr>
        <p:spPr>
          <a:xfrm>
            <a:off x="7378262" y="204952"/>
            <a:ext cx="19680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bg2"/>
                </a:solidFill>
              </a:rPr>
              <a:t>Weaknesses</a:t>
            </a:r>
          </a:p>
        </p:txBody>
      </p:sp>
      <p:sp>
        <p:nvSpPr>
          <p:cNvPr id="2" name="TextBox 1">
            <a:extLst>
              <a:ext uri="{FF2B5EF4-FFF2-40B4-BE49-F238E27FC236}">
                <a16:creationId xmlns:a16="http://schemas.microsoft.com/office/drawing/2014/main" id="{3DCCDD14-80FF-44B5-9450-AFD7EF044D84}"/>
              </a:ext>
            </a:extLst>
          </p:cNvPr>
          <p:cNvSpPr txBox="1"/>
          <p:nvPr/>
        </p:nvSpPr>
        <p:spPr>
          <a:xfrm>
            <a:off x="10058400" y="65553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(Strategy Hub, 2021)</a:t>
            </a:r>
          </a:p>
        </p:txBody>
      </p:sp>
    </p:spTree>
    <p:extLst>
      <p:ext uri="{BB962C8B-B14F-4D97-AF65-F5344CB8AC3E}">
        <p14:creationId xmlns:p14="http://schemas.microsoft.com/office/powerpoint/2010/main" val="1177405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Critical success factors</a:t>
            </a:r>
            <a:endParaRPr lang="en-US"/>
          </a:p>
        </p:txBody>
      </p:sp>
      <p:sp>
        <p:nvSpPr>
          <p:cNvPr id="3" name="Arrow: Pentagon 2">
            <a:extLst>
              <a:ext uri="{FF2B5EF4-FFF2-40B4-BE49-F238E27FC236}">
                <a16:creationId xmlns:a16="http://schemas.microsoft.com/office/drawing/2014/main" id="{67C1DFFF-710F-458C-94F5-018AD13F7ABA}"/>
              </a:ext>
            </a:extLst>
          </p:cNvPr>
          <p:cNvSpPr/>
          <p:nvPr/>
        </p:nvSpPr>
        <p:spPr>
          <a:xfrm>
            <a:off x="758570" y="3072383"/>
            <a:ext cx="1495425" cy="8001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CSF #1</a:t>
            </a:r>
          </a:p>
          <a:p>
            <a:pPr algn="ctr"/>
            <a:r>
              <a:rPr lang="en-US"/>
              <a:t>(WO3)</a:t>
            </a:r>
          </a:p>
        </p:txBody>
      </p:sp>
      <p:sp>
        <p:nvSpPr>
          <p:cNvPr id="4" name="Arrow: Pentagon 3">
            <a:extLst>
              <a:ext uri="{FF2B5EF4-FFF2-40B4-BE49-F238E27FC236}">
                <a16:creationId xmlns:a16="http://schemas.microsoft.com/office/drawing/2014/main" id="{41DEB61B-E093-44B3-B635-9C6EB163EDE3}"/>
              </a:ext>
            </a:extLst>
          </p:cNvPr>
          <p:cNvSpPr/>
          <p:nvPr/>
        </p:nvSpPr>
        <p:spPr>
          <a:xfrm>
            <a:off x="758570" y="4139183"/>
            <a:ext cx="1495425" cy="8001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CSF #2</a:t>
            </a:r>
          </a:p>
          <a:p>
            <a:pPr algn="ctr"/>
            <a:r>
              <a:rPr lang="en-US"/>
              <a:t>(SO3)</a:t>
            </a:r>
          </a:p>
        </p:txBody>
      </p:sp>
      <p:sp>
        <p:nvSpPr>
          <p:cNvPr id="5" name="Arrow: Pentagon 4">
            <a:extLst>
              <a:ext uri="{FF2B5EF4-FFF2-40B4-BE49-F238E27FC236}">
                <a16:creationId xmlns:a16="http://schemas.microsoft.com/office/drawing/2014/main" id="{7B9DEAF7-3D60-41FC-A033-D22807D44F55}"/>
              </a:ext>
            </a:extLst>
          </p:cNvPr>
          <p:cNvSpPr/>
          <p:nvPr/>
        </p:nvSpPr>
        <p:spPr>
          <a:xfrm>
            <a:off x="758570" y="5225033"/>
            <a:ext cx="1495425" cy="8001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CSF #3</a:t>
            </a:r>
          </a:p>
          <a:p>
            <a:pPr algn="ctr"/>
            <a:r>
              <a:rPr lang="en-US"/>
              <a:t>(SO1)</a:t>
            </a:r>
          </a:p>
        </p:txBody>
      </p:sp>
      <p:sp>
        <p:nvSpPr>
          <p:cNvPr id="7" name="Rectangle 6">
            <a:extLst>
              <a:ext uri="{FF2B5EF4-FFF2-40B4-BE49-F238E27FC236}">
                <a16:creationId xmlns:a16="http://schemas.microsoft.com/office/drawing/2014/main" id="{A4EA0BD4-7160-45DC-9098-5A39E38AFE5A}"/>
              </a:ext>
            </a:extLst>
          </p:cNvPr>
          <p:cNvSpPr/>
          <p:nvPr/>
        </p:nvSpPr>
        <p:spPr>
          <a:xfrm>
            <a:off x="2486025" y="3076574"/>
            <a:ext cx="657225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Appeal to emerging demographics; shift focus towards appealing to markets beyond US- specifically those with rapid growth. </a:t>
            </a:r>
          </a:p>
        </p:txBody>
      </p:sp>
      <p:sp>
        <p:nvSpPr>
          <p:cNvPr id="8" name="Rectangle 7">
            <a:extLst>
              <a:ext uri="{FF2B5EF4-FFF2-40B4-BE49-F238E27FC236}">
                <a16:creationId xmlns:a16="http://schemas.microsoft.com/office/drawing/2014/main" id="{4EAFEB1A-6322-4CDB-892D-F36C3D6D94EA}"/>
              </a:ext>
            </a:extLst>
          </p:cNvPr>
          <p:cNvSpPr/>
          <p:nvPr/>
        </p:nvSpPr>
        <p:spPr>
          <a:xfrm>
            <a:off x="2486025" y="4143374"/>
            <a:ext cx="657225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Promote sales and marketing efforts of vehicles following the decline of vehicles sales during the pandemic</a:t>
            </a:r>
          </a:p>
        </p:txBody>
      </p:sp>
      <p:sp>
        <p:nvSpPr>
          <p:cNvPr id="9" name="Rectangle 8">
            <a:extLst>
              <a:ext uri="{FF2B5EF4-FFF2-40B4-BE49-F238E27FC236}">
                <a16:creationId xmlns:a16="http://schemas.microsoft.com/office/drawing/2014/main" id="{E51CE995-B312-4DEA-9AF9-677E2448C441}"/>
              </a:ext>
            </a:extLst>
          </p:cNvPr>
          <p:cNvSpPr/>
          <p:nvPr/>
        </p:nvSpPr>
        <p:spPr>
          <a:xfrm>
            <a:off x="2486025" y="5229224"/>
            <a:ext cx="657225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Continue research and development into Ford Models that are more hybrid and fully electric in order to appeal socio-cultural and ecological appeals</a:t>
            </a:r>
          </a:p>
        </p:txBody>
      </p:sp>
      <p:sp>
        <p:nvSpPr>
          <p:cNvPr id="11" name="Rectangle 10">
            <a:extLst>
              <a:ext uri="{FF2B5EF4-FFF2-40B4-BE49-F238E27FC236}">
                <a16:creationId xmlns:a16="http://schemas.microsoft.com/office/drawing/2014/main" id="{3CB7E2EF-3C88-4494-9FDE-36EB6DF9AA6B}"/>
              </a:ext>
            </a:extLst>
          </p:cNvPr>
          <p:cNvSpPr/>
          <p:nvPr/>
        </p:nvSpPr>
        <p:spPr>
          <a:xfrm>
            <a:off x="9563100" y="2028824"/>
            <a:ext cx="192405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Priority</a:t>
            </a:r>
          </a:p>
        </p:txBody>
      </p:sp>
      <p:sp>
        <p:nvSpPr>
          <p:cNvPr id="12" name="Rectangle 11">
            <a:extLst>
              <a:ext uri="{FF2B5EF4-FFF2-40B4-BE49-F238E27FC236}">
                <a16:creationId xmlns:a16="http://schemas.microsoft.com/office/drawing/2014/main" id="{04716DE3-19F3-46E2-AEFC-F47EF19A2E89}"/>
              </a:ext>
            </a:extLst>
          </p:cNvPr>
          <p:cNvSpPr/>
          <p:nvPr/>
        </p:nvSpPr>
        <p:spPr>
          <a:xfrm>
            <a:off x="9563100" y="3076574"/>
            <a:ext cx="192405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1</a:t>
            </a:r>
          </a:p>
        </p:txBody>
      </p:sp>
      <p:sp>
        <p:nvSpPr>
          <p:cNvPr id="13" name="Rectangle 12">
            <a:extLst>
              <a:ext uri="{FF2B5EF4-FFF2-40B4-BE49-F238E27FC236}">
                <a16:creationId xmlns:a16="http://schemas.microsoft.com/office/drawing/2014/main" id="{1B350699-130E-491B-8BD9-6688D75B59EB}"/>
              </a:ext>
            </a:extLst>
          </p:cNvPr>
          <p:cNvSpPr/>
          <p:nvPr/>
        </p:nvSpPr>
        <p:spPr>
          <a:xfrm>
            <a:off x="9563100" y="4143374"/>
            <a:ext cx="192405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a:t>
            </a:r>
          </a:p>
        </p:txBody>
      </p:sp>
      <p:sp>
        <p:nvSpPr>
          <p:cNvPr id="14" name="Rectangle 13">
            <a:extLst>
              <a:ext uri="{FF2B5EF4-FFF2-40B4-BE49-F238E27FC236}">
                <a16:creationId xmlns:a16="http://schemas.microsoft.com/office/drawing/2014/main" id="{A58AC11B-B855-4F72-BFB7-F484C704A84E}"/>
              </a:ext>
            </a:extLst>
          </p:cNvPr>
          <p:cNvSpPr/>
          <p:nvPr/>
        </p:nvSpPr>
        <p:spPr>
          <a:xfrm>
            <a:off x="9563100" y="5229224"/>
            <a:ext cx="192405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a:t>
            </a:r>
          </a:p>
        </p:txBody>
      </p:sp>
      <p:sp>
        <p:nvSpPr>
          <p:cNvPr id="16" name="Rectangle 15">
            <a:extLst>
              <a:ext uri="{FF2B5EF4-FFF2-40B4-BE49-F238E27FC236}">
                <a16:creationId xmlns:a16="http://schemas.microsoft.com/office/drawing/2014/main" id="{83941460-9DED-4B62-B3FB-4CBE34459530}"/>
              </a:ext>
            </a:extLst>
          </p:cNvPr>
          <p:cNvSpPr/>
          <p:nvPr/>
        </p:nvSpPr>
        <p:spPr>
          <a:xfrm>
            <a:off x="2486025" y="2028824"/>
            <a:ext cx="657225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Description</a:t>
            </a:r>
          </a:p>
        </p:txBody>
      </p:sp>
    </p:spTree>
    <p:extLst>
      <p:ext uri="{BB962C8B-B14F-4D97-AF65-F5344CB8AC3E}">
        <p14:creationId xmlns:p14="http://schemas.microsoft.com/office/powerpoint/2010/main" val="1179360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Direction</a:t>
            </a:r>
            <a:endParaRPr lang="en-US"/>
          </a:p>
        </p:txBody>
      </p:sp>
      <p:graphicFrame>
        <p:nvGraphicFramePr>
          <p:cNvPr id="3" name="Table 3">
            <a:extLst>
              <a:ext uri="{FF2B5EF4-FFF2-40B4-BE49-F238E27FC236}">
                <a16:creationId xmlns:a16="http://schemas.microsoft.com/office/drawing/2014/main" id="{124D9831-1A86-414E-AD25-6F208C5A8653}"/>
              </a:ext>
            </a:extLst>
          </p:cNvPr>
          <p:cNvGraphicFramePr>
            <a:graphicFrameLocks noGrp="1"/>
          </p:cNvGraphicFramePr>
          <p:nvPr>
            <p:extLst>
              <p:ext uri="{D42A27DB-BD31-4B8C-83A1-F6EECF244321}">
                <p14:modId xmlns:p14="http://schemas.microsoft.com/office/powerpoint/2010/main" val="11169275"/>
              </p:ext>
            </p:extLst>
          </p:nvPr>
        </p:nvGraphicFramePr>
        <p:xfrm>
          <a:off x="1243122" y="1911440"/>
          <a:ext cx="9466472" cy="4809643"/>
        </p:xfrm>
        <a:graphic>
          <a:graphicData uri="http://schemas.openxmlformats.org/drawingml/2006/table">
            <a:tbl>
              <a:tblPr firstRow="1" bandRow="1">
                <a:tableStyleId>{5C22544A-7EE6-4342-B048-85BDC9FD1C3A}</a:tableStyleId>
              </a:tblPr>
              <a:tblGrid>
                <a:gridCol w="2366618">
                  <a:extLst>
                    <a:ext uri="{9D8B030D-6E8A-4147-A177-3AD203B41FA5}">
                      <a16:colId xmlns:a16="http://schemas.microsoft.com/office/drawing/2014/main" val="463585556"/>
                    </a:ext>
                  </a:extLst>
                </a:gridCol>
                <a:gridCol w="2366618">
                  <a:extLst>
                    <a:ext uri="{9D8B030D-6E8A-4147-A177-3AD203B41FA5}">
                      <a16:colId xmlns:a16="http://schemas.microsoft.com/office/drawing/2014/main" val="801427783"/>
                    </a:ext>
                  </a:extLst>
                </a:gridCol>
                <a:gridCol w="2366618">
                  <a:extLst>
                    <a:ext uri="{9D8B030D-6E8A-4147-A177-3AD203B41FA5}">
                      <a16:colId xmlns:a16="http://schemas.microsoft.com/office/drawing/2014/main" val="3157709586"/>
                    </a:ext>
                  </a:extLst>
                </a:gridCol>
                <a:gridCol w="2366618">
                  <a:extLst>
                    <a:ext uri="{9D8B030D-6E8A-4147-A177-3AD203B41FA5}">
                      <a16:colId xmlns:a16="http://schemas.microsoft.com/office/drawing/2014/main" val="562168731"/>
                    </a:ext>
                  </a:extLst>
                </a:gridCol>
              </a:tblGrid>
              <a:tr h="688224">
                <a:tc>
                  <a:txBody>
                    <a:bodyPr/>
                    <a:lstStyle/>
                    <a:p>
                      <a:endParaRPr lang="en-US"/>
                    </a:p>
                  </a:txBody>
                  <a:tcPr/>
                </a:tc>
                <a:tc>
                  <a:txBody>
                    <a:bodyPr/>
                    <a:lstStyle/>
                    <a:p>
                      <a:r>
                        <a:rPr lang="en-US"/>
                        <a:t>Description</a:t>
                      </a:r>
                    </a:p>
                  </a:txBody>
                  <a:tcPr/>
                </a:tc>
                <a:tc>
                  <a:txBody>
                    <a:bodyPr/>
                    <a:lstStyle/>
                    <a:p>
                      <a:r>
                        <a:rPr lang="en-US"/>
                        <a:t>Pros</a:t>
                      </a:r>
                    </a:p>
                  </a:txBody>
                  <a:tcPr/>
                </a:tc>
                <a:tc>
                  <a:txBody>
                    <a:bodyPr/>
                    <a:lstStyle/>
                    <a:p>
                      <a:r>
                        <a:rPr lang="en-US"/>
                        <a:t>Cons</a:t>
                      </a:r>
                    </a:p>
                  </a:txBody>
                  <a:tcPr/>
                </a:tc>
                <a:extLst>
                  <a:ext uri="{0D108BD9-81ED-4DB2-BD59-A6C34878D82A}">
                    <a16:rowId xmlns:a16="http://schemas.microsoft.com/office/drawing/2014/main" val="4026414641"/>
                  </a:ext>
                </a:extLst>
              </a:tr>
              <a:tr h="1195339">
                <a:tc>
                  <a:txBody>
                    <a:bodyPr/>
                    <a:lstStyle/>
                    <a:p>
                      <a:r>
                        <a:rPr lang="en-US"/>
                        <a:t>Strategic Recommendation</a:t>
                      </a:r>
                    </a:p>
                  </a:txBody>
                  <a:tcPr/>
                </a:tc>
                <a:tc>
                  <a:txBody>
                    <a:bodyPr/>
                    <a:lstStyle/>
                    <a:p>
                      <a:r>
                        <a:rPr lang="en-US"/>
                        <a:t>Promote and expand Ford to new markets with growing open international trade</a:t>
                      </a:r>
                    </a:p>
                  </a:txBody>
                  <a:tcPr/>
                </a:tc>
                <a:tc>
                  <a:txBody>
                    <a:bodyPr/>
                    <a:lstStyle/>
                    <a:p>
                      <a:pPr marL="285750" indent="-285750">
                        <a:buFont typeface="Arial"/>
                        <a:buChar char="•"/>
                      </a:pPr>
                      <a:r>
                        <a:rPr lang="en-US"/>
                        <a:t>New Markets</a:t>
                      </a:r>
                    </a:p>
                    <a:p>
                      <a:pPr marL="285750" lvl="0" indent="-285750">
                        <a:buFont typeface="Arial"/>
                        <a:buChar char="•"/>
                      </a:pPr>
                      <a:r>
                        <a:rPr lang="en-US"/>
                        <a:t>International branding</a:t>
                      </a:r>
                    </a:p>
                  </a:txBody>
                  <a:tcPr/>
                </a:tc>
                <a:tc>
                  <a:txBody>
                    <a:bodyPr/>
                    <a:lstStyle/>
                    <a:p>
                      <a:pPr marL="285750" indent="-285750">
                        <a:buFont typeface="Arial"/>
                        <a:buChar char="•"/>
                      </a:pPr>
                      <a:r>
                        <a:rPr lang="en-US"/>
                        <a:t>Growing exporting costs</a:t>
                      </a:r>
                    </a:p>
                    <a:p>
                      <a:pPr marL="285750" lvl="0" indent="-285750">
                        <a:buFont typeface="Arial"/>
                        <a:buChar char="•"/>
                      </a:pPr>
                      <a:r>
                        <a:rPr lang="en-US"/>
                        <a:t>New international marketing strategies</a:t>
                      </a:r>
                    </a:p>
                  </a:txBody>
                  <a:tcPr/>
                </a:tc>
                <a:extLst>
                  <a:ext uri="{0D108BD9-81ED-4DB2-BD59-A6C34878D82A}">
                    <a16:rowId xmlns:a16="http://schemas.microsoft.com/office/drawing/2014/main" val="2285638469"/>
                  </a:ext>
                </a:extLst>
              </a:tr>
              <a:tr h="1195339">
                <a:tc>
                  <a:txBody>
                    <a:bodyPr/>
                    <a:lstStyle/>
                    <a:p>
                      <a:r>
                        <a:rPr lang="en-US"/>
                        <a:t>Strategic Recommendation</a:t>
                      </a:r>
                    </a:p>
                  </a:txBody>
                  <a:tcPr/>
                </a:tc>
                <a:tc>
                  <a:txBody>
                    <a:bodyPr/>
                    <a:lstStyle/>
                    <a:p>
                      <a:r>
                        <a:rPr lang="en-US"/>
                        <a:t>Promote new branding of vehicles that are hybrid and electric</a:t>
                      </a:r>
                    </a:p>
                  </a:txBody>
                  <a:tcPr/>
                </a:tc>
                <a:tc>
                  <a:txBody>
                    <a:bodyPr/>
                    <a:lstStyle/>
                    <a:p>
                      <a:pPr marL="285750" indent="-285750">
                        <a:buFont typeface="Arial"/>
                        <a:buChar char="•"/>
                      </a:pPr>
                      <a:r>
                        <a:rPr lang="en-US"/>
                        <a:t>Eco-Friendly reputation</a:t>
                      </a:r>
                    </a:p>
                    <a:p>
                      <a:pPr marL="285750" lvl="0" indent="-285750">
                        <a:buFont typeface="Arial"/>
                        <a:buChar char="•"/>
                      </a:pPr>
                      <a:endParaRPr lang="en-US"/>
                    </a:p>
                  </a:txBody>
                  <a:tcPr/>
                </a:tc>
                <a:tc>
                  <a:txBody>
                    <a:bodyPr/>
                    <a:lstStyle/>
                    <a:p>
                      <a:pPr marL="285750" indent="-285750">
                        <a:buFont typeface="Arial"/>
                        <a:buChar char="•"/>
                      </a:pPr>
                      <a:r>
                        <a:rPr lang="en-US"/>
                        <a:t>Continuous R&amp;D</a:t>
                      </a:r>
                    </a:p>
                    <a:p>
                      <a:pPr marL="285750" lvl="0" indent="-285750">
                        <a:buFont typeface="Arial"/>
                        <a:buChar char="•"/>
                      </a:pPr>
                      <a:r>
                        <a:rPr lang="en-US"/>
                        <a:t>Large investments into battery plant</a:t>
                      </a:r>
                    </a:p>
                  </a:txBody>
                  <a:tcPr/>
                </a:tc>
                <a:extLst>
                  <a:ext uri="{0D108BD9-81ED-4DB2-BD59-A6C34878D82A}">
                    <a16:rowId xmlns:a16="http://schemas.microsoft.com/office/drawing/2014/main" val="671349658"/>
                  </a:ext>
                </a:extLst>
              </a:tr>
              <a:tr h="1195339">
                <a:tc>
                  <a:txBody>
                    <a:bodyPr/>
                    <a:lstStyle/>
                    <a:p>
                      <a:pPr lvl="0">
                        <a:buNone/>
                      </a:pPr>
                      <a:r>
                        <a:rPr lang="en-US" sz="1800" b="0" i="0" u="none" strike="noStrike" noProof="0">
                          <a:latin typeface="Corbel"/>
                        </a:rPr>
                        <a:t>Strategic Recommendation</a:t>
                      </a:r>
                      <a:endParaRPr lang="en-US"/>
                    </a:p>
                  </a:txBody>
                  <a:tcPr/>
                </a:tc>
                <a:tc>
                  <a:txBody>
                    <a:bodyPr/>
                    <a:lstStyle/>
                    <a:p>
                      <a:r>
                        <a:rPr lang="en-US"/>
                        <a:t>Continue research and innovation towards Autonomous driving cars</a:t>
                      </a:r>
                    </a:p>
                  </a:txBody>
                  <a:tcPr/>
                </a:tc>
                <a:tc>
                  <a:txBody>
                    <a:bodyPr/>
                    <a:lstStyle/>
                    <a:p>
                      <a:pPr marL="285750" indent="-285750">
                        <a:buFont typeface="Arial"/>
                        <a:buChar char="•"/>
                      </a:pPr>
                      <a:r>
                        <a:rPr lang="en-US"/>
                        <a:t>Compete with the growing autonomous/semi-autonomous growing market</a:t>
                      </a:r>
                    </a:p>
                  </a:txBody>
                  <a:tcPr/>
                </a:tc>
                <a:tc>
                  <a:txBody>
                    <a:bodyPr/>
                    <a:lstStyle/>
                    <a:p>
                      <a:pPr marL="285750" indent="-285750">
                        <a:buFont typeface="Arial"/>
                        <a:buChar char="•"/>
                      </a:pPr>
                      <a:r>
                        <a:rPr lang="en-US"/>
                        <a:t>Continuous R&amp;D</a:t>
                      </a:r>
                    </a:p>
                    <a:p>
                      <a:pPr marL="285750" lvl="0" indent="-285750">
                        <a:buFont typeface="Arial"/>
                        <a:buChar char="•"/>
                      </a:pPr>
                      <a:r>
                        <a:rPr lang="en-US"/>
                        <a:t>Costly R&amp;D</a:t>
                      </a:r>
                    </a:p>
                    <a:p>
                      <a:pPr marL="285750" lvl="0" indent="-285750">
                        <a:buFont typeface="Arial"/>
                        <a:buChar char="•"/>
                      </a:pPr>
                      <a:r>
                        <a:rPr lang="en-US"/>
                        <a:t>Long implementation timetable</a:t>
                      </a:r>
                    </a:p>
                  </a:txBody>
                  <a:tcPr/>
                </a:tc>
                <a:extLst>
                  <a:ext uri="{0D108BD9-81ED-4DB2-BD59-A6C34878D82A}">
                    <a16:rowId xmlns:a16="http://schemas.microsoft.com/office/drawing/2014/main" val="986882828"/>
                  </a:ext>
                </a:extLst>
              </a:tr>
            </a:tbl>
          </a:graphicData>
        </a:graphic>
      </p:graphicFrame>
    </p:spTree>
    <p:extLst>
      <p:ext uri="{BB962C8B-B14F-4D97-AF65-F5344CB8AC3E}">
        <p14:creationId xmlns:p14="http://schemas.microsoft.com/office/powerpoint/2010/main" val="364643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Implementation – EV Goals</a:t>
            </a:r>
            <a:endParaRPr lang="en-US"/>
          </a:p>
        </p:txBody>
      </p:sp>
      <p:sp>
        <p:nvSpPr>
          <p:cNvPr id="3" name="Arrow: Right 2">
            <a:extLst>
              <a:ext uri="{FF2B5EF4-FFF2-40B4-BE49-F238E27FC236}">
                <a16:creationId xmlns:a16="http://schemas.microsoft.com/office/drawing/2014/main" id="{B44407DF-866D-4727-B4EE-F40F51DDCCF8}"/>
              </a:ext>
            </a:extLst>
          </p:cNvPr>
          <p:cNvSpPr/>
          <p:nvPr/>
        </p:nvSpPr>
        <p:spPr>
          <a:xfrm>
            <a:off x="924125" y="3424053"/>
            <a:ext cx="1647672" cy="95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2021</a:t>
            </a:r>
          </a:p>
        </p:txBody>
      </p:sp>
      <p:sp>
        <p:nvSpPr>
          <p:cNvPr id="4" name="Arrow: Right 3">
            <a:extLst>
              <a:ext uri="{FF2B5EF4-FFF2-40B4-BE49-F238E27FC236}">
                <a16:creationId xmlns:a16="http://schemas.microsoft.com/office/drawing/2014/main" id="{2F12B89A-E15A-41B9-BD86-B427B3E5E523}"/>
              </a:ext>
            </a:extLst>
          </p:cNvPr>
          <p:cNvSpPr/>
          <p:nvPr/>
        </p:nvSpPr>
        <p:spPr>
          <a:xfrm>
            <a:off x="2827310" y="3424052"/>
            <a:ext cx="1647672" cy="95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2022</a:t>
            </a:r>
          </a:p>
        </p:txBody>
      </p:sp>
      <p:sp>
        <p:nvSpPr>
          <p:cNvPr id="5" name="Arrow: Right 4">
            <a:extLst>
              <a:ext uri="{FF2B5EF4-FFF2-40B4-BE49-F238E27FC236}">
                <a16:creationId xmlns:a16="http://schemas.microsoft.com/office/drawing/2014/main" id="{F39850C6-0E30-4CD1-A0AB-6C9515F9DE80}"/>
              </a:ext>
            </a:extLst>
          </p:cNvPr>
          <p:cNvSpPr/>
          <p:nvPr/>
        </p:nvSpPr>
        <p:spPr>
          <a:xfrm>
            <a:off x="4852053" y="3424052"/>
            <a:ext cx="1647672" cy="95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2023</a:t>
            </a:r>
          </a:p>
        </p:txBody>
      </p:sp>
      <p:sp>
        <p:nvSpPr>
          <p:cNvPr id="6" name="Arrow: Right 5">
            <a:extLst>
              <a:ext uri="{FF2B5EF4-FFF2-40B4-BE49-F238E27FC236}">
                <a16:creationId xmlns:a16="http://schemas.microsoft.com/office/drawing/2014/main" id="{5CF48174-10D4-487C-9E4F-7A100F123368}"/>
              </a:ext>
            </a:extLst>
          </p:cNvPr>
          <p:cNvSpPr/>
          <p:nvPr/>
        </p:nvSpPr>
        <p:spPr>
          <a:xfrm>
            <a:off x="6929108" y="3424052"/>
            <a:ext cx="1637089" cy="95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2024</a:t>
            </a:r>
          </a:p>
        </p:txBody>
      </p:sp>
      <p:sp>
        <p:nvSpPr>
          <p:cNvPr id="7" name="Arrow: Right 6">
            <a:extLst>
              <a:ext uri="{FF2B5EF4-FFF2-40B4-BE49-F238E27FC236}">
                <a16:creationId xmlns:a16="http://schemas.microsoft.com/office/drawing/2014/main" id="{2101A858-1E2E-466D-925A-4F0C5E5C9DEA}"/>
              </a:ext>
            </a:extLst>
          </p:cNvPr>
          <p:cNvSpPr/>
          <p:nvPr/>
        </p:nvSpPr>
        <p:spPr>
          <a:xfrm>
            <a:off x="9015234" y="3424053"/>
            <a:ext cx="1647672" cy="950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2025</a:t>
            </a:r>
          </a:p>
        </p:txBody>
      </p:sp>
      <p:cxnSp>
        <p:nvCxnSpPr>
          <p:cNvPr id="8" name="Straight Arrow Connector 7">
            <a:extLst>
              <a:ext uri="{FF2B5EF4-FFF2-40B4-BE49-F238E27FC236}">
                <a16:creationId xmlns:a16="http://schemas.microsoft.com/office/drawing/2014/main" id="{755D277F-EEA2-42A4-9254-6F3AB001BF66}"/>
              </a:ext>
            </a:extLst>
          </p:cNvPr>
          <p:cNvCxnSpPr/>
          <p:nvPr/>
        </p:nvCxnSpPr>
        <p:spPr>
          <a:xfrm flipH="1">
            <a:off x="5575300" y="3077633"/>
            <a:ext cx="0" cy="69850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7181AF-AC8C-4D98-B8B3-00933C1831C9}"/>
              </a:ext>
            </a:extLst>
          </p:cNvPr>
          <p:cNvCxnSpPr>
            <a:cxnSpLocks/>
          </p:cNvCxnSpPr>
          <p:nvPr/>
        </p:nvCxnSpPr>
        <p:spPr>
          <a:xfrm flipH="1">
            <a:off x="7639049" y="4019549"/>
            <a:ext cx="0" cy="69850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CC9B50-DCB7-49AA-9C80-1D5510D29B66}"/>
              </a:ext>
            </a:extLst>
          </p:cNvPr>
          <p:cNvCxnSpPr>
            <a:cxnSpLocks/>
          </p:cNvCxnSpPr>
          <p:nvPr/>
        </p:nvCxnSpPr>
        <p:spPr>
          <a:xfrm flipH="1">
            <a:off x="9692216" y="3077632"/>
            <a:ext cx="0" cy="69850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A36C79-13D4-4EB2-8CA6-A0F6EEA3B92E}"/>
              </a:ext>
            </a:extLst>
          </p:cNvPr>
          <p:cNvCxnSpPr>
            <a:cxnSpLocks/>
          </p:cNvCxnSpPr>
          <p:nvPr/>
        </p:nvCxnSpPr>
        <p:spPr>
          <a:xfrm flipH="1">
            <a:off x="3543299" y="4083049"/>
            <a:ext cx="0" cy="69850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2EEE365-8880-4290-BDB9-0E9BCC9FA83A}"/>
              </a:ext>
            </a:extLst>
          </p:cNvPr>
          <p:cNvCxnSpPr>
            <a:cxnSpLocks/>
          </p:cNvCxnSpPr>
          <p:nvPr/>
        </p:nvCxnSpPr>
        <p:spPr>
          <a:xfrm flipH="1">
            <a:off x="1648883" y="3077632"/>
            <a:ext cx="0" cy="698500"/>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DE49EAC-6EA6-4F6B-9F80-0B042DF2D318}"/>
              </a:ext>
            </a:extLst>
          </p:cNvPr>
          <p:cNvSpPr/>
          <p:nvPr/>
        </p:nvSpPr>
        <p:spPr>
          <a:xfrm>
            <a:off x="579966" y="1945217"/>
            <a:ext cx="2148416" cy="113241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8CFD217-27B5-428B-8265-BC17D1D70934}"/>
              </a:ext>
            </a:extLst>
          </p:cNvPr>
          <p:cNvSpPr/>
          <p:nvPr/>
        </p:nvSpPr>
        <p:spPr>
          <a:xfrm>
            <a:off x="2474382" y="4781550"/>
            <a:ext cx="2148416" cy="113241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596EE22-888E-42EE-B21C-48DAB81FB264}"/>
              </a:ext>
            </a:extLst>
          </p:cNvPr>
          <p:cNvSpPr/>
          <p:nvPr/>
        </p:nvSpPr>
        <p:spPr>
          <a:xfrm>
            <a:off x="4506382" y="1945217"/>
            <a:ext cx="2148416" cy="113241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B255F93-4935-4A46-841C-AFEC5E1D686B}"/>
              </a:ext>
            </a:extLst>
          </p:cNvPr>
          <p:cNvSpPr/>
          <p:nvPr/>
        </p:nvSpPr>
        <p:spPr>
          <a:xfrm>
            <a:off x="6559549" y="4718049"/>
            <a:ext cx="2148416" cy="113241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35E4AD3-5ABD-43A9-A83F-F6029A04EED5}"/>
              </a:ext>
            </a:extLst>
          </p:cNvPr>
          <p:cNvSpPr/>
          <p:nvPr/>
        </p:nvSpPr>
        <p:spPr>
          <a:xfrm>
            <a:off x="8623299" y="1945216"/>
            <a:ext cx="2148416" cy="113241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4E27CF1-282B-4499-8375-315ED26D5116}"/>
              </a:ext>
            </a:extLst>
          </p:cNvPr>
          <p:cNvSpPr txBox="1"/>
          <p:nvPr/>
        </p:nvSpPr>
        <p:spPr>
          <a:xfrm>
            <a:off x="8624358" y="1914525"/>
            <a:ext cx="21505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Create their own "</a:t>
            </a:r>
            <a:r>
              <a:rPr lang="en-US" err="1"/>
              <a:t>gigafactory</a:t>
            </a:r>
            <a:r>
              <a:rPr lang="en-US"/>
              <a:t>" to create their own batteries for EV's </a:t>
            </a:r>
          </a:p>
        </p:txBody>
      </p:sp>
      <p:sp>
        <p:nvSpPr>
          <p:cNvPr id="20" name="TextBox 19">
            <a:extLst>
              <a:ext uri="{FF2B5EF4-FFF2-40B4-BE49-F238E27FC236}">
                <a16:creationId xmlns:a16="http://schemas.microsoft.com/office/drawing/2014/main" id="{5721D5E8-8479-4688-B17F-AFBAD4E7F3F1}"/>
              </a:ext>
            </a:extLst>
          </p:cNvPr>
          <p:cNvSpPr txBox="1"/>
          <p:nvPr/>
        </p:nvSpPr>
        <p:spPr>
          <a:xfrm>
            <a:off x="570441" y="2052107"/>
            <a:ext cx="21505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Expand their network of charging plugs </a:t>
            </a:r>
          </a:p>
        </p:txBody>
      </p:sp>
      <p:sp>
        <p:nvSpPr>
          <p:cNvPr id="21" name="TextBox 20">
            <a:extLst>
              <a:ext uri="{FF2B5EF4-FFF2-40B4-BE49-F238E27FC236}">
                <a16:creationId xmlns:a16="http://schemas.microsoft.com/office/drawing/2014/main" id="{FBF253CF-0ED1-4F0C-8417-BBE56F87A43B}"/>
              </a:ext>
            </a:extLst>
          </p:cNvPr>
          <p:cNvSpPr txBox="1"/>
          <p:nvPr/>
        </p:nvSpPr>
        <p:spPr>
          <a:xfrm>
            <a:off x="2475441" y="4750858"/>
            <a:ext cx="21505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Expand Rouge complex &amp; increase production of EV F-150's &amp; Mustangs</a:t>
            </a:r>
          </a:p>
        </p:txBody>
      </p:sp>
      <p:sp>
        <p:nvSpPr>
          <p:cNvPr id="22" name="TextBox 21">
            <a:extLst>
              <a:ext uri="{FF2B5EF4-FFF2-40B4-BE49-F238E27FC236}">
                <a16:creationId xmlns:a16="http://schemas.microsoft.com/office/drawing/2014/main" id="{932D1247-C505-411D-8DB9-D9A9DC9233CD}"/>
              </a:ext>
            </a:extLst>
          </p:cNvPr>
          <p:cNvSpPr txBox="1"/>
          <p:nvPr/>
        </p:nvSpPr>
        <p:spPr>
          <a:xfrm>
            <a:off x="4549775" y="1914525"/>
            <a:ext cx="21505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Develop all electric vehicle for European market capitalize on new opportunities</a:t>
            </a:r>
          </a:p>
        </p:txBody>
      </p:sp>
      <p:sp>
        <p:nvSpPr>
          <p:cNvPr id="23" name="TextBox 22">
            <a:extLst>
              <a:ext uri="{FF2B5EF4-FFF2-40B4-BE49-F238E27FC236}">
                <a16:creationId xmlns:a16="http://schemas.microsoft.com/office/drawing/2014/main" id="{44631D64-EBA2-4801-A832-16E9EB64D57C}"/>
              </a:ext>
            </a:extLst>
          </p:cNvPr>
          <p:cNvSpPr txBox="1"/>
          <p:nvPr/>
        </p:nvSpPr>
        <p:spPr>
          <a:xfrm>
            <a:off x="10217150" y="6428317"/>
            <a:ext cx="19706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(Ford Media, 2021)</a:t>
            </a:r>
          </a:p>
        </p:txBody>
      </p:sp>
      <p:sp>
        <p:nvSpPr>
          <p:cNvPr id="25" name="TextBox 24">
            <a:extLst>
              <a:ext uri="{FF2B5EF4-FFF2-40B4-BE49-F238E27FC236}">
                <a16:creationId xmlns:a16="http://schemas.microsoft.com/office/drawing/2014/main" id="{7C6385F0-5EB8-4049-82AC-31AC97975569}"/>
              </a:ext>
            </a:extLst>
          </p:cNvPr>
          <p:cNvSpPr txBox="1"/>
          <p:nvPr/>
        </p:nvSpPr>
        <p:spPr>
          <a:xfrm>
            <a:off x="6560608" y="4687358"/>
            <a:ext cx="21505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Invest EV sales capital into accelerated R&amp;D for batteries </a:t>
            </a:r>
          </a:p>
        </p:txBody>
      </p:sp>
    </p:spTree>
    <p:extLst>
      <p:ext uri="{BB962C8B-B14F-4D97-AF65-F5344CB8AC3E}">
        <p14:creationId xmlns:p14="http://schemas.microsoft.com/office/powerpoint/2010/main" val="775530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key performance indicators</a:t>
            </a:r>
            <a:endParaRPr lang="en-US"/>
          </a:p>
        </p:txBody>
      </p:sp>
      <p:sp>
        <p:nvSpPr>
          <p:cNvPr id="4" name="Callout: Down Arrow 3">
            <a:extLst>
              <a:ext uri="{FF2B5EF4-FFF2-40B4-BE49-F238E27FC236}">
                <a16:creationId xmlns:a16="http://schemas.microsoft.com/office/drawing/2014/main" id="{F636CED4-F22A-4D7E-99A8-20383F818845}"/>
              </a:ext>
            </a:extLst>
          </p:cNvPr>
          <p:cNvSpPr/>
          <p:nvPr/>
        </p:nvSpPr>
        <p:spPr>
          <a:xfrm>
            <a:off x="1257300" y="2305050"/>
            <a:ext cx="914400" cy="9144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5" name="Callout: Down Arrow 4">
            <a:extLst>
              <a:ext uri="{FF2B5EF4-FFF2-40B4-BE49-F238E27FC236}">
                <a16:creationId xmlns:a16="http://schemas.microsoft.com/office/drawing/2014/main" id="{2414C2EB-24E4-447C-9794-F235F459C8A9}"/>
              </a:ext>
            </a:extLst>
          </p:cNvPr>
          <p:cNvSpPr/>
          <p:nvPr/>
        </p:nvSpPr>
        <p:spPr>
          <a:xfrm>
            <a:off x="9334500" y="2305050"/>
            <a:ext cx="914400" cy="9144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#5</a:t>
            </a:r>
          </a:p>
        </p:txBody>
      </p:sp>
      <p:sp>
        <p:nvSpPr>
          <p:cNvPr id="6" name="Callout: Down Arrow 5">
            <a:extLst>
              <a:ext uri="{FF2B5EF4-FFF2-40B4-BE49-F238E27FC236}">
                <a16:creationId xmlns:a16="http://schemas.microsoft.com/office/drawing/2014/main" id="{4B332A62-ED61-4825-99D0-E89EBC9C947F}"/>
              </a:ext>
            </a:extLst>
          </p:cNvPr>
          <p:cNvSpPr/>
          <p:nvPr/>
        </p:nvSpPr>
        <p:spPr>
          <a:xfrm>
            <a:off x="7315200" y="2305050"/>
            <a:ext cx="914400" cy="9144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#4</a:t>
            </a:r>
          </a:p>
        </p:txBody>
      </p:sp>
      <p:sp>
        <p:nvSpPr>
          <p:cNvPr id="7" name="Callout: Down Arrow 6">
            <a:extLst>
              <a:ext uri="{FF2B5EF4-FFF2-40B4-BE49-F238E27FC236}">
                <a16:creationId xmlns:a16="http://schemas.microsoft.com/office/drawing/2014/main" id="{DCE8E889-E01A-4A2B-B530-2A157F89DA57}"/>
              </a:ext>
            </a:extLst>
          </p:cNvPr>
          <p:cNvSpPr/>
          <p:nvPr/>
        </p:nvSpPr>
        <p:spPr>
          <a:xfrm>
            <a:off x="5295900" y="2305050"/>
            <a:ext cx="914400" cy="9144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a:t>
            </a:r>
          </a:p>
        </p:txBody>
      </p:sp>
      <p:sp>
        <p:nvSpPr>
          <p:cNvPr id="8" name="Callout: Down Arrow 7">
            <a:extLst>
              <a:ext uri="{FF2B5EF4-FFF2-40B4-BE49-F238E27FC236}">
                <a16:creationId xmlns:a16="http://schemas.microsoft.com/office/drawing/2014/main" id="{68A4DBB1-8C98-4B4E-9E9E-23F1D3CABC02}"/>
              </a:ext>
            </a:extLst>
          </p:cNvPr>
          <p:cNvSpPr/>
          <p:nvPr/>
        </p:nvSpPr>
        <p:spPr>
          <a:xfrm>
            <a:off x="3276600" y="2305050"/>
            <a:ext cx="914400" cy="9144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a:t>
            </a:r>
          </a:p>
        </p:txBody>
      </p:sp>
      <p:sp>
        <p:nvSpPr>
          <p:cNvPr id="9" name="TextBox 8">
            <a:extLst>
              <a:ext uri="{FF2B5EF4-FFF2-40B4-BE49-F238E27FC236}">
                <a16:creationId xmlns:a16="http://schemas.microsoft.com/office/drawing/2014/main" id="{396C4E67-BEC5-475D-9378-68F4B87EB8C9}"/>
              </a:ext>
            </a:extLst>
          </p:cNvPr>
          <p:cNvSpPr txBox="1"/>
          <p:nvPr/>
        </p:nvSpPr>
        <p:spPr>
          <a:xfrm>
            <a:off x="685800" y="3429000"/>
            <a:ext cx="20574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Corporate:</a:t>
            </a:r>
            <a:r>
              <a:rPr lang="en-US"/>
              <a:t> Percent of revenue generated outside of North American sales</a:t>
            </a:r>
          </a:p>
          <a:p>
            <a:endParaRPr lang="en-US"/>
          </a:p>
          <a:p>
            <a:r>
              <a:rPr lang="en-US"/>
              <a:t>Present: 37%</a:t>
            </a:r>
          </a:p>
          <a:p>
            <a:r>
              <a:rPr lang="en-US"/>
              <a:t>Future: 50%</a:t>
            </a:r>
          </a:p>
        </p:txBody>
      </p:sp>
      <p:sp>
        <p:nvSpPr>
          <p:cNvPr id="10" name="TextBox 9">
            <a:extLst>
              <a:ext uri="{FF2B5EF4-FFF2-40B4-BE49-F238E27FC236}">
                <a16:creationId xmlns:a16="http://schemas.microsoft.com/office/drawing/2014/main" id="{0CEE0909-7552-4EFD-B085-133695E130C7}"/>
              </a:ext>
            </a:extLst>
          </p:cNvPr>
          <p:cNvSpPr txBox="1"/>
          <p:nvPr/>
        </p:nvSpPr>
        <p:spPr>
          <a:xfrm>
            <a:off x="2743200" y="3429000"/>
            <a:ext cx="1981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Functional</a:t>
            </a:r>
            <a:r>
              <a:rPr lang="en-US"/>
              <a:t>: EV charging revenue generated by </a:t>
            </a:r>
            <a:r>
              <a:rPr lang="en-US" err="1"/>
              <a:t>Electriphi</a:t>
            </a:r>
            <a:r>
              <a:rPr lang="en-US"/>
              <a:t> acquisition</a:t>
            </a:r>
          </a:p>
          <a:p>
            <a:endParaRPr lang="en-US"/>
          </a:p>
          <a:p>
            <a:r>
              <a:rPr lang="en-US"/>
              <a:t>Future: $1 billion</a:t>
            </a:r>
          </a:p>
        </p:txBody>
      </p:sp>
      <p:sp>
        <p:nvSpPr>
          <p:cNvPr id="11" name="TextBox 10">
            <a:extLst>
              <a:ext uri="{FF2B5EF4-FFF2-40B4-BE49-F238E27FC236}">
                <a16:creationId xmlns:a16="http://schemas.microsoft.com/office/drawing/2014/main" id="{3AF580D4-9E84-4BA8-AE2E-93ED6E2D4A4D}"/>
              </a:ext>
            </a:extLst>
          </p:cNvPr>
          <p:cNvSpPr txBox="1"/>
          <p:nvPr/>
        </p:nvSpPr>
        <p:spPr>
          <a:xfrm>
            <a:off x="4724400" y="3429000"/>
            <a:ext cx="20574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Business</a:t>
            </a:r>
            <a:r>
              <a:rPr lang="en-US"/>
              <a:t>: Percent of sales from EVs</a:t>
            </a:r>
          </a:p>
          <a:p>
            <a:endParaRPr lang="en-US"/>
          </a:p>
          <a:p>
            <a:r>
              <a:rPr lang="en-US"/>
              <a:t>Present: 1.2%</a:t>
            </a:r>
          </a:p>
          <a:p>
            <a:r>
              <a:rPr lang="en-US"/>
              <a:t>Future: 40%</a:t>
            </a:r>
          </a:p>
        </p:txBody>
      </p:sp>
      <p:sp>
        <p:nvSpPr>
          <p:cNvPr id="12" name="TextBox 11">
            <a:extLst>
              <a:ext uri="{FF2B5EF4-FFF2-40B4-BE49-F238E27FC236}">
                <a16:creationId xmlns:a16="http://schemas.microsoft.com/office/drawing/2014/main" id="{4B807E86-B70A-467C-A8CA-C2154452F5F5}"/>
              </a:ext>
            </a:extLst>
          </p:cNvPr>
          <p:cNvSpPr txBox="1"/>
          <p:nvPr/>
        </p:nvSpPr>
        <p:spPr>
          <a:xfrm>
            <a:off x="6781800" y="3429000"/>
            <a:ext cx="1981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Corporate</a:t>
            </a:r>
            <a:r>
              <a:rPr lang="en-US"/>
              <a:t>: Total vehicle unit sales</a:t>
            </a:r>
          </a:p>
          <a:p>
            <a:endParaRPr lang="en-US"/>
          </a:p>
          <a:p>
            <a:r>
              <a:rPr lang="en-US"/>
              <a:t>Present: 4.2million</a:t>
            </a:r>
          </a:p>
          <a:p>
            <a:r>
              <a:rPr lang="en-US"/>
              <a:t>Future: 5.5million</a:t>
            </a:r>
          </a:p>
        </p:txBody>
      </p:sp>
      <p:sp>
        <p:nvSpPr>
          <p:cNvPr id="13" name="TextBox 12">
            <a:extLst>
              <a:ext uri="{FF2B5EF4-FFF2-40B4-BE49-F238E27FC236}">
                <a16:creationId xmlns:a16="http://schemas.microsoft.com/office/drawing/2014/main" id="{0E38AC9E-5839-49C3-8F9D-EF7DB37165CA}"/>
              </a:ext>
            </a:extLst>
          </p:cNvPr>
          <p:cNvSpPr txBox="1"/>
          <p:nvPr/>
        </p:nvSpPr>
        <p:spPr>
          <a:xfrm>
            <a:off x="8763000" y="3429000"/>
            <a:ext cx="221932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Corporate: Return on investment</a:t>
            </a:r>
          </a:p>
          <a:p>
            <a:endParaRPr lang="en-US"/>
          </a:p>
          <a:p>
            <a:r>
              <a:rPr lang="en-US"/>
              <a:t>Present: 2.2%</a:t>
            </a:r>
          </a:p>
          <a:p>
            <a:r>
              <a:rPr lang="en-US"/>
              <a:t>Future: 3.2%</a:t>
            </a:r>
          </a:p>
        </p:txBody>
      </p:sp>
      <p:sp>
        <p:nvSpPr>
          <p:cNvPr id="14" name="TextBox 13">
            <a:extLst>
              <a:ext uri="{FF2B5EF4-FFF2-40B4-BE49-F238E27FC236}">
                <a16:creationId xmlns:a16="http://schemas.microsoft.com/office/drawing/2014/main" id="{7A76F717-CF57-493E-9C81-9F0BDC668148}"/>
              </a:ext>
            </a:extLst>
          </p:cNvPr>
          <p:cNvSpPr txBox="1"/>
          <p:nvPr/>
        </p:nvSpPr>
        <p:spPr>
          <a:xfrm>
            <a:off x="10287000" y="6419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(Statista, 2021)</a:t>
            </a:r>
          </a:p>
        </p:txBody>
      </p:sp>
    </p:spTree>
    <p:extLst>
      <p:ext uri="{BB962C8B-B14F-4D97-AF65-F5344CB8AC3E}">
        <p14:creationId xmlns:p14="http://schemas.microsoft.com/office/powerpoint/2010/main" val="390053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8E7F-1813-479C-8D60-F548F4379746}"/>
              </a:ext>
            </a:extLst>
          </p:cNvPr>
          <p:cNvSpPr>
            <a:spLocks noGrp="1"/>
          </p:cNvSpPr>
          <p:nvPr>
            <p:ph type="title"/>
          </p:nvPr>
        </p:nvSpPr>
        <p:spPr/>
        <p:txBody>
          <a:bodyPr/>
          <a:lstStyle/>
          <a:p>
            <a:r>
              <a:rPr lang="en-US">
                <a:cs typeface="Calibri Light"/>
              </a:rPr>
              <a:t>Background</a:t>
            </a:r>
            <a:endParaRPr lang="en-US"/>
          </a:p>
        </p:txBody>
      </p:sp>
      <p:sp>
        <p:nvSpPr>
          <p:cNvPr id="3" name="Content Placeholder 2">
            <a:extLst>
              <a:ext uri="{FF2B5EF4-FFF2-40B4-BE49-F238E27FC236}">
                <a16:creationId xmlns:a16="http://schemas.microsoft.com/office/drawing/2014/main" id="{7B215042-EDEB-4260-8978-DEBB22BBDA0F}"/>
              </a:ext>
            </a:extLst>
          </p:cNvPr>
          <p:cNvSpPr>
            <a:spLocks noGrp="1"/>
          </p:cNvSpPr>
          <p:nvPr>
            <p:ph idx="1"/>
          </p:nvPr>
        </p:nvSpPr>
        <p:spPr>
          <a:xfrm>
            <a:off x="1201057" y="1961696"/>
            <a:ext cx="4371777" cy="4009648"/>
          </a:xfrm>
        </p:spPr>
        <p:txBody>
          <a:bodyPr vert="horz" lIns="91440" tIns="45720" rIns="91440" bIns="45720" rtlCol="0" anchor="t">
            <a:normAutofit/>
          </a:bodyPr>
          <a:lstStyle/>
          <a:p>
            <a:r>
              <a:rPr lang="en-US" sz="2000" dirty="0">
                <a:cs typeface="Calibri"/>
              </a:rPr>
              <a:t>Year Established: 1903</a:t>
            </a:r>
            <a:endParaRPr lang="en-US" dirty="0"/>
          </a:p>
          <a:p>
            <a:r>
              <a:rPr lang="en-US" sz="2000" dirty="0">
                <a:cs typeface="Calibri"/>
              </a:rPr>
              <a:t>Headquarters: Dearborn, Michigan</a:t>
            </a:r>
          </a:p>
          <a:p>
            <a:r>
              <a:rPr lang="en-US" sz="2000" dirty="0">
                <a:cs typeface="Calibri"/>
              </a:rPr>
              <a:t>Companies Owned by Ford: Lincoln, Troller, Ford Motor Credit Company, LLC, Ford Motor Land Development Corporation (Ford EU, 2021)</a:t>
            </a:r>
          </a:p>
          <a:p>
            <a:r>
              <a:rPr lang="en-US" sz="2000" dirty="0">
                <a:cs typeface="Calibri"/>
              </a:rPr>
              <a:t>Global Industry Growth Rate: 9.7% in 2021 (IBIS World, 2021)</a:t>
            </a:r>
          </a:p>
          <a:p>
            <a:r>
              <a:rPr lang="en-US" sz="2000" dirty="0">
                <a:cs typeface="Calibri"/>
              </a:rPr>
              <a:t>Competitors: General Motors, Toyota, Honda, Tesla (Forbes, 2021)</a:t>
            </a:r>
            <a:endParaRPr lang="en-US" sz="2000" dirty="0">
              <a:ea typeface="+mn-lt"/>
              <a:cs typeface="+mn-lt"/>
            </a:endParaRPr>
          </a:p>
          <a:p>
            <a:endParaRPr lang="en-US" sz="2000" dirty="0">
              <a:cs typeface="Calibri"/>
            </a:endParaRPr>
          </a:p>
          <a:p>
            <a:endParaRPr lang="en-US" sz="2000" dirty="0">
              <a:cs typeface="Calibri"/>
            </a:endParaRPr>
          </a:p>
          <a:p>
            <a:endParaRPr lang="en-US" sz="2000" dirty="0">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6" name="Content Placeholder 2">
            <a:extLst>
              <a:ext uri="{FF2B5EF4-FFF2-40B4-BE49-F238E27FC236}">
                <a16:creationId xmlns:a16="http://schemas.microsoft.com/office/drawing/2014/main" id="{63A08116-EC03-4B54-8A40-9F86770F36B2}"/>
              </a:ext>
            </a:extLst>
          </p:cNvPr>
          <p:cNvSpPr txBox="1">
            <a:spLocks/>
          </p:cNvSpPr>
          <p:nvPr/>
        </p:nvSpPr>
        <p:spPr>
          <a:xfrm>
            <a:off x="5963557" y="2008566"/>
            <a:ext cx="5880099" cy="450252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2000">
                <a:cs typeface="Calibri"/>
              </a:rPr>
              <a:t>Vision: to become the worlds most trusted company, designing smart vehicles in a smart world</a:t>
            </a:r>
          </a:p>
          <a:p>
            <a:pPr marL="0" indent="0">
              <a:buFont typeface="Wingdings" pitchFamily="2" charset="2"/>
              <a:buNone/>
            </a:pPr>
            <a:endParaRPr lang="en-US" sz="2000">
              <a:cs typeface="Calibri"/>
            </a:endParaRPr>
          </a:p>
          <a:p>
            <a:pPr marL="0" indent="0">
              <a:buFont typeface="Wingdings" pitchFamily="2" charset="2"/>
              <a:buNone/>
            </a:pPr>
            <a:r>
              <a:rPr lang="en-US" sz="2000">
                <a:cs typeface="Calibri"/>
              </a:rPr>
              <a:t>Mission:</a:t>
            </a:r>
            <a:r>
              <a:rPr lang="en-US" sz="2000">
                <a:ea typeface="+mn-lt"/>
                <a:cs typeface="Calibri"/>
              </a:rPr>
              <a:t> </a:t>
            </a:r>
            <a:r>
              <a:rPr lang="en-US" sz="2000">
                <a:ea typeface="+mn-lt"/>
                <a:cs typeface="+mn-lt"/>
              </a:rPr>
              <a:t>to help build a better world, where every person is free to move and pursue their dreams</a:t>
            </a:r>
          </a:p>
          <a:p>
            <a:pPr marL="0" indent="0">
              <a:buFont typeface="Wingdings" pitchFamily="2" charset="2"/>
              <a:buNone/>
            </a:pPr>
            <a:endParaRPr lang="en-US" sz="2000">
              <a:cs typeface="Calibri"/>
            </a:endParaRPr>
          </a:p>
          <a:p>
            <a:pPr marL="0" indent="0">
              <a:buFont typeface="Wingdings" pitchFamily="2" charset="2"/>
              <a:buNone/>
            </a:pPr>
            <a:r>
              <a:rPr lang="en-US" sz="2000">
                <a:cs typeface="Calibri"/>
              </a:rPr>
              <a:t>Values: integrity, transparency, inclusion, curiosity, creativity, resiliency, teamwork</a:t>
            </a:r>
          </a:p>
          <a:p>
            <a:pPr marL="0" indent="0">
              <a:buFont typeface="Wingdings" pitchFamily="2" charset="2"/>
              <a:buNone/>
            </a:pPr>
            <a:endParaRPr lang="en-US" sz="2000">
              <a:cs typeface="Calibri"/>
            </a:endParaRPr>
          </a:p>
          <a:p>
            <a:pPr marL="0" indent="0">
              <a:buFont typeface="Wingdings" pitchFamily="2" charset="2"/>
              <a:buNone/>
            </a:pPr>
            <a:r>
              <a:rPr lang="en-US" sz="2000">
                <a:cs typeface="Calibri"/>
              </a:rPr>
              <a:t>(Ford, 2021)</a:t>
            </a:r>
          </a:p>
        </p:txBody>
      </p:sp>
      <p:pic>
        <p:nvPicPr>
          <p:cNvPr id="8" name="Picture 4" descr="A picture containing icon&#10;&#10;Description automatically generated">
            <a:extLst>
              <a:ext uri="{FF2B5EF4-FFF2-40B4-BE49-F238E27FC236}">
                <a16:creationId xmlns:a16="http://schemas.microsoft.com/office/drawing/2014/main" id="{76566D54-09B0-4DA0-BEC3-CC60E8EFE4CD}"/>
              </a:ext>
            </a:extLst>
          </p:cNvPr>
          <p:cNvPicPr>
            <a:picLocks noChangeAspect="1"/>
          </p:cNvPicPr>
          <p:nvPr/>
        </p:nvPicPr>
        <p:blipFill>
          <a:blip r:embed="rId2"/>
          <a:stretch>
            <a:fillRect/>
          </a:stretch>
        </p:blipFill>
        <p:spPr>
          <a:xfrm>
            <a:off x="10540777" y="5407932"/>
            <a:ext cx="1646990" cy="1449661"/>
          </a:xfrm>
          <a:prstGeom prst="rect">
            <a:avLst/>
          </a:prstGeom>
        </p:spPr>
      </p:pic>
    </p:spTree>
    <p:extLst>
      <p:ext uri="{BB962C8B-B14F-4D97-AF65-F5344CB8AC3E}">
        <p14:creationId xmlns:p14="http://schemas.microsoft.com/office/powerpoint/2010/main" val="1722288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Strategic Group</a:t>
            </a:r>
            <a:endParaRPr lang="en-US"/>
          </a:p>
        </p:txBody>
      </p:sp>
      <p:cxnSp>
        <p:nvCxnSpPr>
          <p:cNvPr id="3" name="Straight Arrow Connector 2">
            <a:extLst>
              <a:ext uri="{FF2B5EF4-FFF2-40B4-BE49-F238E27FC236}">
                <a16:creationId xmlns:a16="http://schemas.microsoft.com/office/drawing/2014/main" id="{60830963-8E03-4DF7-8935-67B76EC53FC7}"/>
              </a:ext>
            </a:extLst>
          </p:cNvPr>
          <p:cNvCxnSpPr/>
          <p:nvPr/>
        </p:nvCxnSpPr>
        <p:spPr>
          <a:xfrm>
            <a:off x="2971800" y="2040467"/>
            <a:ext cx="0" cy="4392082"/>
          </a:xfrm>
          <a:prstGeom prst="straightConnector1">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 name="Straight Arrow Connector 3">
            <a:extLst>
              <a:ext uri="{FF2B5EF4-FFF2-40B4-BE49-F238E27FC236}">
                <a16:creationId xmlns:a16="http://schemas.microsoft.com/office/drawing/2014/main" id="{91084BFB-0AFF-4FED-AB66-61882EFD5856}"/>
              </a:ext>
            </a:extLst>
          </p:cNvPr>
          <p:cNvCxnSpPr>
            <a:cxnSpLocks/>
          </p:cNvCxnSpPr>
          <p:nvPr/>
        </p:nvCxnSpPr>
        <p:spPr>
          <a:xfrm flipH="1">
            <a:off x="2971799" y="6421966"/>
            <a:ext cx="6773333" cy="10583"/>
          </a:xfrm>
          <a:prstGeom prst="straightConnector1">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5" name="Straight Arrow Connector 4">
            <a:extLst>
              <a:ext uri="{FF2B5EF4-FFF2-40B4-BE49-F238E27FC236}">
                <a16:creationId xmlns:a16="http://schemas.microsoft.com/office/drawing/2014/main" id="{DC1302FC-0EDD-4932-A169-2E85DC89162F}"/>
              </a:ext>
            </a:extLst>
          </p:cNvPr>
          <p:cNvCxnSpPr>
            <a:cxnSpLocks/>
          </p:cNvCxnSpPr>
          <p:nvPr/>
        </p:nvCxnSpPr>
        <p:spPr>
          <a:xfrm>
            <a:off x="3553883" y="2336800"/>
            <a:ext cx="5386916" cy="3704165"/>
          </a:xfrm>
          <a:prstGeom prst="straightConnector1">
            <a:avLst/>
          </a:prstGeom>
          <a:ln/>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8A2E1BBD-8933-4613-B35C-00DCC3B6828B}"/>
              </a:ext>
            </a:extLst>
          </p:cNvPr>
          <p:cNvSpPr txBox="1"/>
          <p:nvPr/>
        </p:nvSpPr>
        <p:spPr>
          <a:xfrm rot="-5400000">
            <a:off x="2279650" y="3904678"/>
            <a:ext cx="9017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t>Price</a:t>
            </a:r>
          </a:p>
        </p:txBody>
      </p:sp>
      <p:sp>
        <p:nvSpPr>
          <p:cNvPr id="8" name="TextBox 7">
            <a:extLst>
              <a:ext uri="{FF2B5EF4-FFF2-40B4-BE49-F238E27FC236}">
                <a16:creationId xmlns:a16="http://schemas.microsoft.com/office/drawing/2014/main" id="{4D93CC8C-E443-4E1B-947B-D2361BD2B402}"/>
              </a:ext>
            </a:extLst>
          </p:cNvPr>
          <p:cNvSpPr txBox="1"/>
          <p:nvPr/>
        </p:nvSpPr>
        <p:spPr>
          <a:xfrm>
            <a:off x="2163233" y="1940983"/>
            <a:ext cx="901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High</a:t>
            </a:r>
          </a:p>
        </p:txBody>
      </p:sp>
      <p:sp>
        <p:nvSpPr>
          <p:cNvPr id="9" name="TextBox 8">
            <a:extLst>
              <a:ext uri="{FF2B5EF4-FFF2-40B4-BE49-F238E27FC236}">
                <a16:creationId xmlns:a16="http://schemas.microsoft.com/office/drawing/2014/main" id="{BAF3F303-363F-426A-A28D-B8F67A7C6189}"/>
              </a:ext>
            </a:extLst>
          </p:cNvPr>
          <p:cNvSpPr txBox="1"/>
          <p:nvPr/>
        </p:nvSpPr>
        <p:spPr>
          <a:xfrm>
            <a:off x="9105899" y="6428316"/>
            <a:ext cx="901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High</a:t>
            </a:r>
          </a:p>
        </p:txBody>
      </p:sp>
      <p:sp>
        <p:nvSpPr>
          <p:cNvPr id="10" name="TextBox 9">
            <a:extLst>
              <a:ext uri="{FF2B5EF4-FFF2-40B4-BE49-F238E27FC236}">
                <a16:creationId xmlns:a16="http://schemas.microsoft.com/office/drawing/2014/main" id="{71721F5C-4EEE-4447-B740-0AC118C4F853}"/>
              </a:ext>
            </a:extLst>
          </p:cNvPr>
          <p:cNvSpPr txBox="1"/>
          <p:nvPr/>
        </p:nvSpPr>
        <p:spPr>
          <a:xfrm>
            <a:off x="2279649" y="6311899"/>
            <a:ext cx="901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Low</a:t>
            </a:r>
          </a:p>
        </p:txBody>
      </p:sp>
      <p:sp>
        <p:nvSpPr>
          <p:cNvPr id="11" name="TextBox 10">
            <a:extLst>
              <a:ext uri="{FF2B5EF4-FFF2-40B4-BE49-F238E27FC236}">
                <a16:creationId xmlns:a16="http://schemas.microsoft.com/office/drawing/2014/main" id="{77466353-7CB5-4B15-AE0E-AD3A1C5A5603}"/>
              </a:ext>
            </a:extLst>
          </p:cNvPr>
          <p:cNvSpPr txBox="1"/>
          <p:nvPr/>
        </p:nvSpPr>
        <p:spPr>
          <a:xfrm>
            <a:off x="5899149" y="6412927"/>
            <a:ext cx="13779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t>Luxury</a:t>
            </a:r>
            <a:endParaRPr lang="en-US"/>
          </a:p>
        </p:txBody>
      </p:sp>
      <p:sp>
        <p:nvSpPr>
          <p:cNvPr id="13" name="Oval 12">
            <a:extLst>
              <a:ext uri="{FF2B5EF4-FFF2-40B4-BE49-F238E27FC236}">
                <a16:creationId xmlns:a16="http://schemas.microsoft.com/office/drawing/2014/main" id="{D86EFAC6-CE62-48E4-9DED-B1ECE4694D8D}"/>
              </a:ext>
            </a:extLst>
          </p:cNvPr>
          <p:cNvSpPr/>
          <p:nvPr/>
        </p:nvSpPr>
        <p:spPr>
          <a:xfrm>
            <a:off x="3627966" y="4400550"/>
            <a:ext cx="910166" cy="9101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GM</a:t>
            </a:r>
          </a:p>
        </p:txBody>
      </p:sp>
      <p:sp>
        <p:nvSpPr>
          <p:cNvPr id="14" name="Oval 13">
            <a:extLst>
              <a:ext uri="{FF2B5EF4-FFF2-40B4-BE49-F238E27FC236}">
                <a16:creationId xmlns:a16="http://schemas.microsoft.com/office/drawing/2014/main" id="{E5E83DD2-DC1A-4834-B160-A2890844B1C3}"/>
              </a:ext>
            </a:extLst>
          </p:cNvPr>
          <p:cNvSpPr/>
          <p:nvPr/>
        </p:nvSpPr>
        <p:spPr>
          <a:xfrm>
            <a:off x="4146550" y="4718050"/>
            <a:ext cx="1206499" cy="9101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Toyota</a:t>
            </a:r>
          </a:p>
        </p:txBody>
      </p:sp>
      <p:sp>
        <p:nvSpPr>
          <p:cNvPr id="15" name="Oval 14">
            <a:extLst>
              <a:ext uri="{FF2B5EF4-FFF2-40B4-BE49-F238E27FC236}">
                <a16:creationId xmlns:a16="http://schemas.microsoft.com/office/drawing/2014/main" id="{13E1F69E-D204-4F7B-82D2-B8CDB0F7D1C1}"/>
              </a:ext>
            </a:extLst>
          </p:cNvPr>
          <p:cNvSpPr/>
          <p:nvPr/>
        </p:nvSpPr>
        <p:spPr>
          <a:xfrm>
            <a:off x="4654549" y="4241799"/>
            <a:ext cx="1185333" cy="910166"/>
          </a:xfrm>
          <a:prstGeom prst="ellipse">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Honda</a:t>
            </a:r>
          </a:p>
        </p:txBody>
      </p:sp>
      <p:sp>
        <p:nvSpPr>
          <p:cNvPr id="12" name="Oval 11">
            <a:extLst>
              <a:ext uri="{FF2B5EF4-FFF2-40B4-BE49-F238E27FC236}">
                <a16:creationId xmlns:a16="http://schemas.microsoft.com/office/drawing/2014/main" id="{FB95FE20-5DF2-44F7-84C4-9FF9E9EB38B4}"/>
              </a:ext>
            </a:extLst>
          </p:cNvPr>
          <p:cNvSpPr/>
          <p:nvPr/>
        </p:nvSpPr>
        <p:spPr>
          <a:xfrm>
            <a:off x="4083050" y="3881967"/>
            <a:ext cx="910166" cy="9101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Ford</a:t>
            </a:r>
          </a:p>
        </p:txBody>
      </p:sp>
      <p:sp>
        <p:nvSpPr>
          <p:cNvPr id="16" name="Oval 15">
            <a:extLst>
              <a:ext uri="{FF2B5EF4-FFF2-40B4-BE49-F238E27FC236}">
                <a16:creationId xmlns:a16="http://schemas.microsoft.com/office/drawing/2014/main" id="{182C1BF2-134E-473B-820E-A800EA239F85}"/>
              </a:ext>
            </a:extLst>
          </p:cNvPr>
          <p:cNvSpPr/>
          <p:nvPr/>
        </p:nvSpPr>
        <p:spPr>
          <a:xfrm>
            <a:off x="3495675" y="3749676"/>
            <a:ext cx="2487082" cy="20637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A453EA-1D23-482E-A137-70358B26FAFD}"/>
              </a:ext>
            </a:extLst>
          </p:cNvPr>
          <p:cNvSpPr/>
          <p:nvPr/>
        </p:nvSpPr>
        <p:spPr>
          <a:xfrm>
            <a:off x="7109882" y="2379132"/>
            <a:ext cx="1640416" cy="1132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Mercedes-Benz</a:t>
            </a:r>
          </a:p>
        </p:txBody>
      </p:sp>
      <p:sp>
        <p:nvSpPr>
          <p:cNvPr id="19" name="Oval 18">
            <a:extLst>
              <a:ext uri="{FF2B5EF4-FFF2-40B4-BE49-F238E27FC236}">
                <a16:creationId xmlns:a16="http://schemas.microsoft.com/office/drawing/2014/main" id="{BA5EDFB3-6B5D-4CBE-ADA8-3CA15DC3E855}"/>
              </a:ext>
            </a:extLst>
          </p:cNvPr>
          <p:cNvSpPr/>
          <p:nvPr/>
        </p:nvSpPr>
        <p:spPr>
          <a:xfrm>
            <a:off x="7289799" y="3194049"/>
            <a:ext cx="1005416" cy="91016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Audi</a:t>
            </a:r>
          </a:p>
        </p:txBody>
      </p:sp>
      <p:sp>
        <p:nvSpPr>
          <p:cNvPr id="17" name="Oval 16">
            <a:extLst>
              <a:ext uri="{FF2B5EF4-FFF2-40B4-BE49-F238E27FC236}">
                <a16:creationId xmlns:a16="http://schemas.microsoft.com/office/drawing/2014/main" id="{10F97C0E-FE8B-4D80-8456-B9057B08D494}"/>
              </a:ext>
            </a:extLst>
          </p:cNvPr>
          <p:cNvSpPr/>
          <p:nvPr/>
        </p:nvSpPr>
        <p:spPr>
          <a:xfrm>
            <a:off x="6548966" y="2738966"/>
            <a:ext cx="1005416" cy="91016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BMW</a:t>
            </a:r>
          </a:p>
        </p:txBody>
      </p:sp>
      <p:sp>
        <p:nvSpPr>
          <p:cNvPr id="20" name="Oval 19">
            <a:extLst>
              <a:ext uri="{FF2B5EF4-FFF2-40B4-BE49-F238E27FC236}">
                <a16:creationId xmlns:a16="http://schemas.microsoft.com/office/drawing/2014/main" id="{4A31C778-2D85-42FE-8994-BE8061C876E4}"/>
              </a:ext>
            </a:extLst>
          </p:cNvPr>
          <p:cNvSpPr/>
          <p:nvPr/>
        </p:nvSpPr>
        <p:spPr>
          <a:xfrm>
            <a:off x="6469591" y="2172759"/>
            <a:ext cx="2487082" cy="20637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96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Stakeholder analysis</a:t>
            </a:r>
            <a:endParaRPr lang="en-US"/>
          </a:p>
        </p:txBody>
      </p:sp>
      <p:graphicFrame>
        <p:nvGraphicFramePr>
          <p:cNvPr id="4" name="Table 4">
            <a:extLst>
              <a:ext uri="{FF2B5EF4-FFF2-40B4-BE49-F238E27FC236}">
                <a16:creationId xmlns:a16="http://schemas.microsoft.com/office/drawing/2014/main" id="{1E5AA8F5-E565-42C3-A0B7-71C901406E20}"/>
              </a:ext>
            </a:extLst>
          </p:cNvPr>
          <p:cNvGraphicFramePr>
            <a:graphicFrameLocks noGrp="1"/>
          </p:cNvGraphicFramePr>
          <p:nvPr>
            <p:extLst>
              <p:ext uri="{D42A27DB-BD31-4B8C-83A1-F6EECF244321}">
                <p14:modId xmlns:p14="http://schemas.microsoft.com/office/powerpoint/2010/main" val="1209022612"/>
              </p:ext>
            </p:extLst>
          </p:nvPr>
        </p:nvGraphicFramePr>
        <p:xfrm>
          <a:off x="1183005" y="2093976"/>
          <a:ext cx="9287872" cy="4151470"/>
        </p:xfrm>
        <a:graphic>
          <a:graphicData uri="http://schemas.openxmlformats.org/drawingml/2006/table">
            <a:tbl>
              <a:tblPr firstRow="1" bandRow="1">
                <a:tableStyleId>{5C22544A-7EE6-4342-B048-85BDC9FD1C3A}</a:tableStyleId>
              </a:tblPr>
              <a:tblGrid>
                <a:gridCol w="2321968">
                  <a:extLst>
                    <a:ext uri="{9D8B030D-6E8A-4147-A177-3AD203B41FA5}">
                      <a16:colId xmlns:a16="http://schemas.microsoft.com/office/drawing/2014/main" val="4106283431"/>
                    </a:ext>
                  </a:extLst>
                </a:gridCol>
                <a:gridCol w="2321968">
                  <a:extLst>
                    <a:ext uri="{9D8B030D-6E8A-4147-A177-3AD203B41FA5}">
                      <a16:colId xmlns:a16="http://schemas.microsoft.com/office/drawing/2014/main" val="3426858229"/>
                    </a:ext>
                  </a:extLst>
                </a:gridCol>
                <a:gridCol w="2321968">
                  <a:extLst>
                    <a:ext uri="{9D8B030D-6E8A-4147-A177-3AD203B41FA5}">
                      <a16:colId xmlns:a16="http://schemas.microsoft.com/office/drawing/2014/main" val="4184174821"/>
                    </a:ext>
                  </a:extLst>
                </a:gridCol>
                <a:gridCol w="2321968">
                  <a:extLst>
                    <a:ext uri="{9D8B030D-6E8A-4147-A177-3AD203B41FA5}">
                      <a16:colId xmlns:a16="http://schemas.microsoft.com/office/drawing/2014/main" val="2642041597"/>
                    </a:ext>
                  </a:extLst>
                </a:gridCol>
              </a:tblGrid>
              <a:tr h="654843">
                <a:tc>
                  <a:txBody>
                    <a:bodyPr/>
                    <a:lstStyle/>
                    <a:p>
                      <a:pPr algn="ctr"/>
                      <a:r>
                        <a:rPr lang="en-US"/>
                        <a:t>Stakeholder</a:t>
                      </a:r>
                    </a:p>
                  </a:txBody>
                  <a:tcPr/>
                </a:tc>
                <a:tc>
                  <a:txBody>
                    <a:bodyPr/>
                    <a:lstStyle/>
                    <a:p>
                      <a:pPr algn="ctr"/>
                      <a:r>
                        <a:rPr lang="en-US"/>
                        <a:t>Level of Influence</a:t>
                      </a:r>
                    </a:p>
                  </a:txBody>
                  <a:tcPr/>
                </a:tc>
                <a:tc>
                  <a:txBody>
                    <a:bodyPr/>
                    <a:lstStyle/>
                    <a:p>
                      <a:pPr algn="ctr"/>
                      <a:r>
                        <a:rPr lang="en-US"/>
                        <a:t>Estimated Impact of Interests</a:t>
                      </a:r>
                    </a:p>
                  </a:txBody>
                  <a:tcPr/>
                </a:tc>
                <a:tc>
                  <a:txBody>
                    <a:bodyPr/>
                    <a:lstStyle/>
                    <a:p>
                      <a:pPr algn="ctr"/>
                      <a:r>
                        <a:rPr lang="en-US"/>
                        <a:t>Explanation of Interests</a:t>
                      </a:r>
                    </a:p>
                  </a:txBody>
                  <a:tcPr/>
                </a:tc>
                <a:extLst>
                  <a:ext uri="{0D108BD9-81ED-4DB2-BD59-A6C34878D82A}">
                    <a16:rowId xmlns:a16="http://schemas.microsoft.com/office/drawing/2014/main" val="1356001111"/>
                  </a:ext>
                </a:extLst>
              </a:tr>
              <a:tr h="1091272">
                <a:tc>
                  <a:txBody>
                    <a:bodyPr/>
                    <a:lstStyle/>
                    <a:p>
                      <a:pPr algn="ctr"/>
                      <a:r>
                        <a:rPr lang="en-US"/>
                        <a:t>Consumers</a:t>
                      </a:r>
                    </a:p>
                  </a:txBody>
                  <a:tcPr/>
                </a:tc>
                <a:tc>
                  <a:txBody>
                    <a:bodyPr/>
                    <a:lstStyle/>
                    <a:p>
                      <a:pPr algn="ctr"/>
                      <a:r>
                        <a:rPr lang="en-US"/>
                        <a:t>1</a:t>
                      </a:r>
                    </a:p>
                  </a:txBody>
                  <a:tcPr/>
                </a:tc>
                <a:tc>
                  <a:txBody>
                    <a:bodyPr/>
                    <a:lstStyle/>
                    <a:p>
                      <a:pPr algn="ctr"/>
                      <a:r>
                        <a:rPr lang="en-US"/>
                        <a:t>+</a:t>
                      </a:r>
                    </a:p>
                  </a:txBody>
                  <a:tcPr/>
                </a:tc>
                <a:tc>
                  <a:txBody>
                    <a:bodyPr/>
                    <a:lstStyle/>
                    <a:p>
                      <a:pPr algn="l"/>
                      <a:r>
                        <a:rPr lang="en-US"/>
                        <a:t>- Product innovation for fuel economy, safety, and autonomous driving</a:t>
                      </a:r>
                    </a:p>
                  </a:txBody>
                  <a:tcPr/>
                </a:tc>
                <a:extLst>
                  <a:ext uri="{0D108BD9-81ED-4DB2-BD59-A6C34878D82A}">
                    <a16:rowId xmlns:a16="http://schemas.microsoft.com/office/drawing/2014/main" val="2865049820"/>
                  </a:ext>
                </a:extLst>
              </a:tr>
              <a:tr h="829366">
                <a:tc>
                  <a:txBody>
                    <a:bodyPr/>
                    <a:lstStyle/>
                    <a:p>
                      <a:pPr algn="ctr"/>
                      <a:r>
                        <a:rPr lang="en-US"/>
                        <a:t>Employees</a:t>
                      </a:r>
                    </a:p>
                  </a:txBody>
                  <a:tcPr/>
                </a:tc>
                <a:tc>
                  <a:txBody>
                    <a:bodyPr/>
                    <a:lstStyle/>
                    <a:p>
                      <a:pPr algn="ctr"/>
                      <a:r>
                        <a:rPr lang="en-US"/>
                        <a:t>1</a:t>
                      </a:r>
                    </a:p>
                    <a:p>
                      <a:pPr lvl="0" algn="ctr">
                        <a:buNone/>
                      </a:pPr>
                      <a:endParaRPr lang="en-US"/>
                    </a:p>
                    <a:p>
                      <a:pPr lvl="0" algn="ctr">
                        <a:buNone/>
                      </a:pPr>
                      <a:r>
                        <a:rPr lang="en-US"/>
                        <a:t>2</a:t>
                      </a:r>
                    </a:p>
                  </a:txBody>
                  <a:tcPr/>
                </a:tc>
                <a:tc>
                  <a:txBody>
                    <a:bodyPr/>
                    <a:lstStyle/>
                    <a:p>
                      <a:pPr algn="ctr"/>
                      <a:r>
                        <a:rPr lang="en-US"/>
                        <a:t>+</a:t>
                      </a:r>
                    </a:p>
                    <a:p>
                      <a:pPr lvl="0" algn="ctr">
                        <a:buNone/>
                      </a:pPr>
                      <a:endParaRPr lang="en-US"/>
                    </a:p>
                    <a:p>
                      <a:pPr lvl="0" algn="ctr">
                        <a:buNone/>
                      </a:pPr>
                      <a:r>
                        <a:rPr lang="en-US"/>
                        <a:t>+</a:t>
                      </a:r>
                    </a:p>
                  </a:txBody>
                  <a:tcPr/>
                </a:tc>
                <a:tc>
                  <a:txBody>
                    <a:bodyPr/>
                    <a:lstStyle/>
                    <a:p>
                      <a:pPr algn="l"/>
                      <a:r>
                        <a:rPr lang="en-US"/>
                        <a:t>- Sustainable workforce</a:t>
                      </a:r>
                    </a:p>
                    <a:p>
                      <a:pPr lvl="0" algn="l">
                        <a:buNone/>
                      </a:pPr>
                      <a:r>
                        <a:rPr lang="en-US"/>
                        <a:t>- Individual training and development</a:t>
                      </a:r>
                    </a:p>
                  </a:txBody>
                  <a:tcPr/>
                </a:tc>
                <a:extLst>
                  <a:ext uri="{0D108BD9-81ED-4DB2-BD59-A6C34878D82A}">
                    <a16:rowId xmlns:a16="http://schemas.microsoft.com/office/drawing/2014/main" val="4282245098"/>
                  </a:ext>
                </a:extLst>
              </a:tr>
              <a:tr h="392906">
                <a:tc>
                  <a:txBody>
                    <a:bodyPr/>
                    <a:lstStyle/>
                    <a:p>
                      <a:pPr algn="ctr"/>
                      <a:r>
                        <a:rPr lang="en-US"/>
                        <a:t>Shareholders</a:t>
                      </a:r>
                    </a:p>
                  </a:txBody>
                  <a:tcPr/>
                </a:tc>
                <a:tc>
                  <a:txBody>
                    <a:bodyPr/>
                    <a:lstStyle/>
                    <a:p>
                      <a:pPr algn="ctr"/>
                      <a:r>
                        <a:rPr lang="en-US"/>
                        <a:t>1</a:t>
                      </a:r>
                    </a:p>
                  </a:txBody>
                  <a:tcPr/>
                </a:tc>
                <a:tc>
                  <a:txBody>
                    <a:bodyPr/>
                    <a:lstStyle/>
                    <a:p>
                      <a:pPr algn="ctr"/>
                      <a:r>
                        <a:rPr lang="en-US"/>
                        <a:t>+</a:t>
                      </a:r>
                    </a:p>
                  </a:txBody>
                  <a:tcPr/>
                </a:tc>
                <a:tc>
                  <a:txBody>
                    <a:bodyPr/>
                    <a:lstStyle/>
                    <a:p>
                      <a:pPr algn="l"/>
                      <a:r>
                        <a:rPr lang="en-US"/>
                        <a:t>- Financial growth</a:t>
                      </a:r>
                    </a:p>
                  </a:txBody>
                  <a:tcPr/>
                </a:tc>
                <a:extLst>
                  <a:ext uri="{0D108BD9-81ED-4DB2-BD59-A6C34878D82A}">
                    <a16:rowId xmlns:a16="http://schemas.microsoft.com/office/drawing/2014/main" val="871200812"/>
                  </a:ext>
                </a:extLst>
              </a:tr>
              <a:tr h="726281">
                <a:tc>
                  <a:txBody>
                    <a:bodyPr/>
                    <a:lstStyle/>
                    <a:p>
                      <a:pPr algn="ctr"/>
                      <a:r>
                        <a:rPr lang="en-US"/>
                        <a:t>Multi-Stakeholder Initiatives</a:t>
                      </a:r>
                    </a:p>
                  </a:txBody>
                  <a:tcPr/>
                </a:tc>
                <a:tc>
                  <a:txBody>
                    <a:bodyPr/>
                    <a:lstStyle/>
                    <a:p>
                      <a:pPr algn="ctr"/>
                      <a:r>
                        <a:rPr lang="en-US"/>
                        <a:t>1</a:t>
                      </a:r>
                    </a:p>
                    <a:p>
                      <a:pPr lvl="0" algn="ctr">
                        <a:buNone/>
                      </a:pPr>
                      <a:r>
                        <a:rPr lang="en-US"/>
                        <a:t>2</a:t>
                      </a:r>
                    </a:p>
                  </a:txBody>
                  <a:tcPr/>
                </a:tc>
                <a:tc>
                  <a:txBody>
                    <a:bodyPr/>
                    <a:lstStyle/>
                    <a:p>
                      <a:pPr algn="ctr"/>
                      <a:r>
                        <a:rPr lang="en-US"/>
                        <a:t>+</a:t>
                      </a:r>
                    </a:p>
                    <a:p>
                      <a:pPr lvl="0" algn="ctr">
                        <a:buNone/>
                      </a:pPr>
                      <a:r>
                        <a:rPr lang="en-US"/>
                        <a:t>+</a:t>
                      </a:r>
                    </a:p>
                  </a:txBody>
                  <a:tcPr/>
                </a:tc>
                <a:tc>
                  <a:txBody>
                    <a:bodyPr/>
                    <a:lstStyle/>
                    <a:p>
                      <a:pPr algn="l"/>
                      <a:r>
                        <a:rPr lang="en-US"/>
                        <a:t>- Industry expansion</a:t>
                      </a:r>
                    </a:p>
                    <a:p>
                      <a:pPr lvl="0" algn="l">
                        <a:buNone/>
                      </a:pPr>
                      <a:r>
                        <a:rPr lang="en-US"/>
                        <a:t>- Sustainability</a:t>
                      </a:r>
                    </a:p>
                  </a:txBody>
                  <a:tcPr/>
                </a:tc>
                <a:extLst>
                  <a:ext uri="{0D108BD9-81ED-4DB2-BD59-A6C34878D82A}">
                    <a16:rowId xmlns:a16="http://schemas.microsoft.com/office/drawing/2014/main" val="1835102817"/>
                  </a:ext>
                </a:extLst>
              </a:tr>
            </a:tbl>
          </a:graphicData>
        </a:graphic>
      </p:graphicFrame>
    </p:spTree>
    <p:extLst>
      <p:ext uri="{BB962C8B-B14F-4D97-AF65-F5344CB8AC3E}">
        <p14:creationId xmlns:p14="http://schemas.microsoft.com/office/powerpoint/2010/main" val="4062099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External analysis - Pestel</a:t>
            </a:r>
            <a:endParaRPr lang="en-US"/>
          </a:p>
        </p:txBody>
      </p:sp>
      <p:sp>
        <p:nvSpPr>
          <p:cNvPr id="3" name="Hexagon 2">
            <a:extLst>
              <a:ext uri="{FF2B5EF4-FFF2-40B4-BE49-F238E27FC236}">
                <a16:creationId xmlns:a16="http://schemas.microsoft.com/office/drawing/2014/main" id="{56F9DE73-0B3A-4CD5-BA50-257BD772C055}"/>
              </a:ext>
            </a:extLst>
          </p:cNvPr>
          <p:cNvSpPr/>
          <p:nvPr/>
        </p:nvSpPr>
        <p:spPr>
          <a:xfrm>
            <a:off x="4774893" y="3029309"/>
            <a:ext cx="2645433" cy="24729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PESTEL</a:t>
            </a:r>
          </a:p>
        </p:txBody>
      </p:sp>
      <p:cxnSp>
        <p:nvCxnSpPr>
          <p:cNvPr id="4" name="Straight Arrow Connector 3">
            <a:extLst>
              <a:ext uri="{FF2B5EF4-FFF2-40B4-BE49-F238E27FC236}">
                <a16:creationId xmlns:a16="http://schemas.microsoft.com/office/drawing/2014/main" id="{EE06E528-86A2-4954-A61A-94A83F8C8DC3}"/>
              </a:ext>
            </a:extLst>
          </p:cNvPr>
          <p:cNvCxnSpPr/>
          <p:nvPr/>
        </p:nvCxnSpPr>
        <p:spPr>
          <a:xfrm flipV="1">
            <a:off x="6744274" y="2425658"/>
            <a:ext cx="1161143" cy="60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970DF2D-5AF2-4775-9F9A-CBAC4A1E40C4}"/>
              </a:ext>
            </a:extLst>
          </p:cNvPr>
          <p:cNvCxnSpPr>
            <a:cxnSpLocks/>
          </p:cNvCxnSpPr>
          <p:nvPr/>
        </p:nvCxnSpPr>
        <p:spPr>
          <a:xfrm flipV="1">
            <a:off x="7368387" y="4247200"/>
            <a:ext cx="1197429"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052C04C-5065-4CBC-8E67-601D48599507}"/>
              </a:ext>
            </a:extLst>
          </p:cNvPr>
          <p:cNvCxnSpPr>
            <a:cxnSpLocks/>
          </p:cNvCxnSpPr>
          <p:nvPr/>
        </p:nvCxnSpPr>
        <p:spPr>
          <a:xfrm>
            <a:off x="6744274" y="5459827"/>
            <a:ext cx="1320799" cy="405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0AFCEA-FA72-4A2F-8067-3B2BDB1B11D9}"/>
              </a:ext>
            </a:extLst>
          </p:cNvPr>
          <p:cNvCxnSpPr>
            <a:cxnSpLocks/>
          </p:cNvCxnSpPr>
          <p:nvPr/>
        </p:nvCxnSpPr>
        <p:spPr>
          <a:xfrm flipH="1" flipV="1">
            <a:off x="3928503" y="2512743"/>
            <a:ext cx="1451428" cy="50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5A2E11D-489B-45EB-8F17-D6392F339966}"/>
              </a:ext>
            </a:extLst>
          </p:cNvPr>
          <p:cNvCxnSpPr>
            <a:cxnSpLocks/>
          </p:cNvCxnSpPr>
          <p:nvPr/>
        </p:nvCxnSpPr>
        <p:spPr>
          <a:xfrm flipH="1" flipV="1">
            <a:off x="3130218" y="4254457"/>
            <a:ext cx="1734455" cy="1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7602AA-A9D4-4C92-B8DE-955A207A860C}"/>
              </a:ext>
            </a:extLst>
          </p:cNvPr>
          <p:cNvCxnSpPr>
            <a:cxnSpLocks/>
          </p:cNvCxnSpPr>
          <p:nvPr/>
        </p:nvCxnSpPr>
        <p:spPr>
          <a:xfrm flipH="1">
            <a:off x="3826903" y="5467083"/>
            <a:ext cx="1589314" cy="492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7F644EB-3CDB-4426-9F82-11430DA665A9}"/>
              </a:ext>
            </a:extLst>
          </p:cNvPr>
          <p:cNvSpPr txBox="1"/>
          <p:nvPr/>
        </p:nvSpPr>
        <p:spPr>
          <a:xfrm>
            <a:off x="943882" y="2119539"/>
            <a:ext cx="3236685"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a:t>Political</a:t>
            </a:r>
          </a:p>
          <a:p>
            <a:pPr marL="285750" indent="-285750">
              <a:buFont typeface="Arial"/>
              <a:buChar char="•"/>
            </a:pPr>
            <a:r>
              <a:rPr lang="en-US" sz="1200"/>
              <a:t>Instability in Euro Countries</a:t>
            </a:r>
          </a:p>
          <a:p>
            <a:pPr marL="285750" indent="-285750">
              <a:buFont typeface="Arial"/>
              <a:buChar char="•"/>
            </a:pPr>
            <a:r>
              <a:rPr lang="en-US" sz="1200"/>
              <a:t>Increasing effort in developing countries</a:t>
            </a:r>
          </a:p>
          <a:p>
            <a:pPr marL="285750" indent="-285750">
              <a:buFont typeface="Arial"/>
              <a:buChar char="•"/>
            </a:pPr>
            <a:r>
              <a:rPr lang="en-US" sz="1200"/>
              <a:t>Support for technological innovation</a:t>
            </a:r>
          </a:p>
          <a:p>
            <a:pPr marL="285750" indent="-285750">
              <a:buFont typeface="Arial"/>
              <a:buChar char="•"/>
            </a:pPr>
            <a:endParaRPr lang="en-US" sz="1200"/>
          </a:p>
          <a:p>
            <a:pPr marL="285750" indent="-285750">
              <a:buFont typeface="Arial"/>
              <a:buChar char="•"/>
            </a:pPr>
            <a:endParaRPr lang="en-US" sz="1200"/>
          </a:p>
        </p:txBody>
      </p:sp>
      <p:sp>
        <p:nvSpPr>
          <p:cNvPr id="13" name="TextBox 12">
            <a:extLst>
              <a:ext uri="{FF2B5EF4-FFF2-40B4-BE49-F238E27FC236}">
                <a16:creationId xmlns:a16="http://schemas.microsoft.com/office/drawing/2014/main" id="{837A7472-653E-4439-96BF-5A3301902D84}"/>
              </a:ext>
            </a:extLst>
          </p:cNvPr>
          <p:cNvSpPr txBox="1"/>
          <p:nvPr/>
        </p:nvSpPr>
        <p:spPr>
          <a:xfrm>
            <a:off x="7968796" y="1901825"/>
            <a:ext cx="3236685"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a:t>Economic</a:t>
            </a:r>
            <a:endParaRPr lang="en-US"/>
          </a:p>
          <a:p>
            <a:pPr marL="285750" indent="-285750">
              <a:buFont typeface="Arial"/>
              <a:buChar char="•"/>
            </a:pPr>
            <a:r>
              <a:rPr lang="en-US" sz="1200"/>
              <a:t>Sales improvements due to product trade between China and India</a:t>
            </a:r>
          </a:p>
          <a:p>
            <a:pPr marL="285750" indent="-285750">
              <a:buFont typeface="Arial"/>
              <a:buChar char="•"/>
            </a:pPr>
            <a:r>
              <a:rPr lang="en-US" sz="1200"/>
              <a:t>Increasing Consumer Income</a:t>
            </a:r>
          </a:p>
          <a:p>
            <a:pPr marL="285750" indent="-285750">
              <a:buFont typeface="Arial"/>
              <a:buChar char="•"/>
            </a:pPr>
            <a:r>
              <a:rPr lang="en-US" sz="1200"/>
              <a:t>Open trading allows saturation of market</a:t>
            </a:r>
          </a:p>
          <a:p>
            <a:pPr marL="285750" indent="-285750">
              <a:buFont typeface="Arial"/>
              <a:buChar char="•"/>
            </a:pPr>
            <a:endParaRPr lang="en-US" sz="1200"/>
          </a:p>
        </p:txBody>
      </p:sp>
      <p:sp>
        <p:nvSpPr>
          <p:cNvPr id="14" name="TextBox 13">
            <a:extLst>
              <a:ext uri="{FF2B5EF4-FFF2-40B4-BE49-F238E27FC236}">
                <a16:creationId xmlns:a16="http://schemas.microsoft.com/office/drawing/2014/main" id="{FFF52811-797A-401F-850C-BB7C50172E74}"/>
              </a:ext>
            </a:extLst>
          </p:cNvPr>
          <p:cNvSpPr txBox="1"/>
          <p:nvPr/>
        </p:nvSpPr>
        <p:spPr>
          <a:xfrm>
            <a:off x="58510" y="3658053"/>
            <a:ext cx="3236685"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a:t>Socio-Cultural</a:t>
            </a:r>
            <a:endParaRPr lang="en-US"/>
          </a:p>
          <a:p>
            <a:pPr marL="285750" indent="-285750">
              <a:buFont typeface="Arial"/>
              <a:buChar char="•"/>
            </a:pPr>
            <a:r>
              <a:rPr lang="en-US" sz="1200"/>
              <a:t>Increasing demand for hybrid/electric options</a:t>
            </a:r>
          </a:p>
          <a:p>
            <a:pPr marL="285750" indent="-285750">
              <a:buFont typeface="Arial"/>
              <a:buChar char="•"/>
            </a:pPr>
            <a:r>
              <a:rPr lang="en-US" sz="1200"/>
              <a:t>Moderate view on customer service</a:t>
            </a:r>
          </a:p>
          <a:p>
            <a:pPr marL="285750" indent="-285750">
              <a:buFont typeface="Arial"/>
              <a:buChar char="•"/>
            </a:pPr>
            <a:r>
              <a:rPr lang="en-US" sz="1200"/>
              <a:t>Market Saturation</a:t>
            </a:r>
          </a:p>
          <a:p>
            <a:pPr marL="285750" indent="-285750">
              <a:buFont typeface="Arial"/>
              <a:buChar char="•"/>
            </a:pPr>
            <a:endParaRPr lang="en-US" sz="1200"/>
          </a:p>
          <a:p>
            <a:pPr marL="285750" indent="-285750">
              <a:buFont typeface="Arial"/>
              <a:buChar char="•"/>
            </a:pPr>
            <a:endParaRPr lang="en-US" sz="1200"/>
          </a:p>
          <a:p>
            <a:pPr marL="285750" indent="-285750">
              <a:buFont typeface="Arial"/>
              <a:buChar char="•"/>
            </a:pPr>
            <a:endParaRPr lang="en-US" sz="1200"/>
          </a:p>
        </p:txBody>
      </p:sp>
      <p:sp>
        <p:nvSpPr>
          <p:cNvPr id="15" name="TextBox 14">
            <a:extLst>
              <a:ext uri="{FF2B5EF4-FFF2-40B4-BE49-F238E27FC236}">
                <a16:creationId xmlns:a16="http://schemas.microsoft.com/office/drawing/2014/main" id="{52D97E82-E88F-4714-8C7B-D544EF7B08B8}"/>
              </a:ext>
            </a:extLst>
          </p:cNvPr>
          <p:cNvSpPr txBox="1"/>
          <p:nvPr/>
        </p:nvSpPr>
        <p:spPr>
          <a:xfrm>
            <a:off x="8643711" y="3701596"/>
            <a:ext cx="3236685"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a:t>Technological</a:t>
            </a:r>
            <a:endParaRPr lang="en-US"/>
          </a:p>
          <a:p>
            <a:pPr marL="285750" indent="-285750">
              <a:buFont typeface="Arial"/>
              <a:buChar char="•"/>
            </a:pPr>
            <a:r>
              <a:rPr lang="en-US" sz="1200"/>
              <a:t>Consumer Desire for high tech cars</a:t>
            </a:r>
          </a:p>
          <a:p>
            <a:pPr marL="285750" indent="-285750">
              <a:buFont typeface="Arial"/>
              <a:buChar char="•"/>
            </a:pPr>
            <a:r>
              <a:rPr lang="en-US" sz="1200"/>
              <a:t>Balance between consumer needs and technological incorporation</a:t>
            </a:r>
          </a:p>
          <a:p>
            <a:pPr marL="285750" indent="-285750">
              <a:buFont typeface="Arial"/>
              <a:buChar char="•"/>
            </a:pPr>
            <a:r>
              <a:rPr lang="en-US" sz="1200"/>
              <a:t>Autonomous vehicle investment</a:t>
            </a:r>
          </a:p>
          <a:p>
            <a:pPr marL="285750" indent="-285750">
              <a:buFont typeface="Arial"/>
              <a:buChar char="•"/>
            </a:pPr>
            <a:endParaRPr lang="en-US" sz="1200"/>
          </a:p>
        </p:txBody>
      </p:sp>
      <p:sp>
        <p:nvSpPr>
          <p:cNvPr id="16" name="TextBox 15">
            <a:extLst>
              <a:ext uri="{FF2B5EF4-FFF2-40B4-BE49-F238E27FC236}">
                <a16:creationId xmlns:a16="http://schemas.microsoft.com/office/drawing/2014/main" id="{725D8928-2F28-406A-BBBB-9C43E0144A45}"/>
              </a:ext>
            </a:extLst>
          </p:cNvPr>
          <p:cNvSpPr txBox="1"/>
          <p:nvPr/>
        </p:nvSpPr>
        <p:spPr>
          <a:xfrm>
            <a:off x="1205139" y="5501367"/>
            <a:ext cx="32366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Environmental</a:t>
            </a:r>
            <a:endParaRPr lang="en-US"/>
          </a:p>
          <a:p>
            <a:pPr marL="285750" indent="-285750">
              <a:buFont typeface="Arial"/>
              <a:buChar char="•"/>
            </a:pPr>
            <a:r>
              <a:rPr lang="en-US" sz="1200"/>
              <a:t>Climate Change</a:t>
            </a:r>
          </a:p>
          <a:p>
            <a:pPr marL="285750" indent="-285750">
              <a:buFont typeface="Arial"/>
              <a:buChar char="•"/>
            </a:pPr>
            <a:r>
              <a:rPr lang="en-US" sz="1200"/>
              <a:t>Low Carbon Trend</a:t>
            </a:r>
          </a:p>
          <a:p>
            <a:pPr marL="285750" indent="-285750">
              <a:buFont typeface="Arial"/>
              <a:buChar char="•"/>
            </a:pPr>
            <a:r>
              <a:rPr lang="en-US" sz="1200"/>
              <a:t>Declining Oil Reserves</a:t>
            </a:r>
          </a:p>
          <a:p>
            <a:pPr marL="285750" indent="-285750">
              <a:buFont typeface="Arial"/>
              <a:buChar char="•"/>
            </a:pPr>
            <a:endParaRPr lang="en-US" sz="1200"/>
          </a:p>
          <a:p>
            <a:pPr marL="285750" indent="-285750">
              <a:buFont typeface="Arial"/>
              <a:buChar char="•"/>
            </a:pPr>
            <a:endParaRPr lang="en-US" sz="1200"/>
          </a:p>
          <a:p>
            <a:pPr marL="285750" indent="-285750">
              <a:buFont typeface="Arial"/>
              <a:buChar char="•"/>
            </a:pPr>
            <a:endParaRPr lang="en-US" sz="1200"/>
          </a:p>
        </p:txBody>
      </p:sp>
      <p:sp>
        <p:nvSpPr>
          <p:cNvPr id="17" name="TextBox 16">
            <a:extLst>
              <a:ext uri="{FF2B5EF4-FFF2-40B4-BE49-F238E27FC236}">
                <a16:creationId xmlns:a16="http://schemas.microsoft.com/office/drawing/2014/main" id="{3BAAE2BC-A08A-40D5-9E4F-2E9F6DB403AE}"/>
              </a:ext>
            </a:extLst>
          </p:cNvPr>
          <p:cNvSpPr txBox="1"/>
          <p:nvPr/>
        </p:nvSpPr>
        <p:spPr>
          <a:xfrm>
            <a:off x="8237311" y="5436053"/>
            <a:ext cx="323668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a:t>Legal</a:t>
            </a:r>
          </a:p>
          <a:p>
            <a:pPr marL="285750" indent="-285750">
              <a:buFont typeface="Arial"/>
              <a:buChar char="•"/>
            </a:pPr>
            <a:r>
              <a:rPr lang="en-US" sz="1200"/>
              <a:t>Safety test struggles</a:t>
            </a:r>
          </a:p>
          <a:p>
            <a:pPr marL="285750" indent="-285750">
              <a:buFont typeface="Arial"/>
              <a:buChar char="•"/>
            </a:pPr>
            <a:r>
              <a:rPr lang="en-US" sz="1200"/>
              <a:t>Transmission and Fuel System Issues</a:t>
            </a:r>
          </a:p>
          <a:p>
            <a:pPr marL="285750" indent="-285750">
              <a:buFont typeface="Arial"/>
              <a:buChar char="•"/>
            </a:pPr>
            <a:endParaRPr lang="en-US" sz="1200"/>
          </a:p>
          <a:p>
            <a:pPr marL="285750" indent="-285750">
              <a:buFont typeface="Arial"/>
              <a:buChar char="•"/>
            </a:pPr>
            <a:endParaRPr lang="en-US" sz="1200"/>
          </a:p>
        </p:txBody>
      </p:sp>
    </p:spTree>
    <p:extLst>
      <p:ext uri="{BB962C8B-B14F-4D97-AF65-F5344CB8AC3E}">
        <p14:creationId xmlns:p14="http://schemas.microsoft.com/office/powerpoint/2010/main" val="385716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External analysis – Porter's Five forces</a:t>
            </a:r>
            <a:endParaRPr lang="en-US"/>
          </a:p>
        </p:txBody>
      </p:sp>
      <p:sp>
        <p:nvSpPr>
          <p:cNvPr id="3" name="Oval 2">
            <a:extLst>
              <a:ext uri="{FF2B5EF4-FFF2-40B4-BE49-F238E27FC236}">
                <a16:creationId xmlns:a16="http://schemas.microsoft.com/office/drawing/2014/main" id="{3CC19F76-3DEA-441E-8847-8BAF86B4A38C}"/>
              </a:ext>
            </a:extLst>
          </p:cNvPr>
          <p:cNvSpPr/>
          <p:nvPr/>
        </p:nvSpPr>
        <p:spPr>
          <a:xfrm>
            <a:off x="4796589" y="3172327"/>
            <a:ext cx="2606841" cy="23394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p:txBody>
      </p:sp>
      <p:sp>
        <p:nvSpPr>
          <p:cNvPr id="9" name="Rectangle: Rounded Corners 8">
            <a:extLst>
              <a:ext uri="{FF2B5EF4-FFF2-40B4-BE49-F238E27FC236}">
                <a16:creationId xmlns:a16="http://schemas.microsoft.com/office/drawing/2014/main" id="{956F4C00-6BCA-4D7E-A92E-A4456F771323}"/>
              </a:ext>
            </a:extLst>
          </p:cNvPr>
          <p:cNvSpPr/>
          <p:nvPr/>
        </p:nvSpPr>
        <p:spPr>
          <a:xfrm>
            <a:off x="8798759" y="1934075"/>
            <a:ext cx="3275261" cy="151063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4AA1F311-8CB1-49A8-B112-FFDC095C7B4C}"/>
              </a:ext>
            </a:extLst>
          </p:cNvPr>
          <p:cNvSpPr/>
          <p:nvPr/>
        </p:nvSpPr>
        <p:spPr>
          <a:xfrm>
            <a:off x="5801045" y="1938001"/>
            <a:ext cx="601578" cy="122989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Arrow: Down 10">
            <a:extLst>
              <a:ext uri="{FF2B5EF4-FFF2-40B4-BE49-F238E27FC236}">
                <a16:creationId xmlns:a16="http://schemas.microsoft.com/office/drawing/2014/main" id="{BE2B6F8A-E004-4C7E-92CE-4FA365491AE9}"/>
              </a:ext>
            </a:extLst>
          </p:cNvPr>
          <p:cNvSpPr/>
          <p:nvPr/>
        </p:nvSpPr>
        <p:spPr>
          <a:xfrm rot="5400000">
            <a:off x="7726097" y="3729368"/>
            <a:ext cx="601578" cy="1229894"/>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2" name="Arrow: Down 11">
            <a:extLst>
              <a:ext uri="{FF2B5EF4-FFF2-40B4-BE49-F238E27FC236}">
                <a16:creationId xmlns:a16="http://schemas.microsoft.com/office/drawing/2014/main" id="{737A832E-C590-49A3-B1B8-F1B4D8F37A96}"/>
              </a:ext>
            </a:extLst>
          </p:cNvPr>
          <p:cNvSpPr/>
          <p:nvPr/>
        </p:nvSpPr>
        <p:spPr>
          <a:xfrm rot="16200000">
            <a:off x="3889361" y="3729368"/>
            <a:ext cx="601578" cy="1229894"/>
          </a:xfrm>
          <a:prstGeom prst="downArrow">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B4A7A030-8E85-4D28-880A-C9002F4C342A}"/>
              </a:ext>
            </a:extLst>
          </p:cNvPr>
          <p:cNvSpPr/>
          <p:nvPr/>
        </p:nvSpPr>
        <p:spPr>
          <a:xfrm rot="10800000">
            <a:off x="5801044" y="5507368"/>
            <a:ext cx="601578" cy="122989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DFBCF6E-2F14-4FE4-9F83-1DC047308FCC}"/>
              </a:ext>
            </a:extLst>
          </p:cNvPr>
          <p:cNvSpPr/>
          <p:nvPr/>
        </p:nvSpPr>
        <p:spPr>
          <a:xfrm>
            <a:off x="8798760" y="5222708"/>
            <a:ext cx="3275261" cy="151063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8623580-E6CE-41A2-95E9-D5FEB29586AC}"/>
              </a:ext>
            </a:extLst>
          </p:cNvPr>
          <p:cNvSpPr/>
          <p:nvPr/>
        </p:nvSpPr>
        <p:spPr>
          <a:xfrm>
            <a:off x="122655" y="5222708"/>
            <a:ext cx="3275261" cy="1510630"/>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712F325-CC3F-4DE6-8A4A-D5D3A71F0A34}"/>
              </a:ext>
            </a:extLst>
          </p:cNvPr>
          <p:cNvSpPr/>
          <p:nvPr/>
        </p:nvSpPr>
        <p:spPr>
          <a:xfrm>
            <a:off x="122654" y="1934076"/>
            <a:ext cx="3275261" cy="1510630"/>
          </a:xfrm>
          <a:prstGeom prst="roundRect">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42058AB-4426-4804-92D0-D78DF5B35D01}"/>
              </a:ext>
            </a:extLst>
          </p:cNvPr>
          <p:cNvCxnSpPr/>
          <p:nvPr/>
        </p:nvCxnSpPr>
        <p:spPr>
          <a:xfrm>
            <a:off x="8625806" y="4367964"/>
            <a:ext cx="1965157" cy="855578"/>
          </a:xfrm>
          <a:prstGeom prst="straightConnector1">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C699C6-DE4E-43D9-BFE6-CEF6DCB2EA00}"/>
              </a:ext>
            </a:extLst>
          </p:cNvPr>
          <p:cNvSpPr txBox="1"/>
          <p:nvPr/>
        </p:nvSpPr>
        <p:spPr>
          <a:xfrm>
            <a:off x="7359650" y="3870492"/>
            <a:ext cx="144646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Bargaining Power of Buyers</a:t>
            </a:r>
            <a:endParaRPr lang="en-US"/>
          </a:p>
        </p:txBody>
      </p:sp>
      <p:sp>
        <p:nvSpPr>
          <p:cNvPr id="21" name="TextBox 20">
            <a:extLst>
              <a:ext uri="{FF2B5EF4-FFF2-40B4-BE49-F238E27FC236}">
                <a16:creationId xmlns:a16="http://schemas.microsoft.com/office/drawing/2014/main" id="{8E56DA88-4311-417C-9E61-C2EA299D2F7E}"/>
              </a:ext>
            </a:extLst>
          </p:cNvPr>
          <p:cNvSpPr txBox="1"/>
          <p:nvPr/>
        </p:nvSpPr>
        <p:spPr>
          <a:xfrm>
            <a:off x="3349123" y="3870491"/>
            <a:ext cx="144646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Bargaining Power of Suppliers</a:t>
            </a:r>
            <a:endParaRPr lang="en-US"/>
          </a:p>
        </p:txBody>
      </p:sp>
      <p:sp>
        <p:nvSpPr>
          <p:cNvPr id="22" name="TextBox 21">
            <a:extLst>
              <a:ext uri="{FF2B5EF4-FFF2-40B4-BE49-F238E27FC236}">
                <a16:creationId xmlns:a16="http://schemas.microsoft.com/office/drawing/2014/main" id="{E52235E6-896D-4140-85F5-877CE50D320E}"/>
              </a:ext>
            </a:extLst>
          </p:cNvPr>
          <p:cNvSpPr txBox="1"/>
          <p:nvPr/>
        </p:nvSpPr>
        <p:spPr>
          <a:xfrm>
            <a:off x="5367755" y="1932071"/>
            <a:ext cx="144646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Threat of New Entrants</a:t>
            </a:r>
            <a:endParaRPr lang="en-US"/>
          </a:p>
        </p:txBody>
      </p:sp>
      <p:sp>
        <p:nvSpPr>
          <p:cNvPr id="23" name="TextBox 22">
            <a:extLst>
              <a:ext uri="{FF2B5EF4-FFF2-40B4-BE49-F238E27FC236}">
                <a16:creationId xmlns:a16="http://schemas.microsoft.com/office/drawing/2014/main" id="{63073D94-114B-478D-AAE9-6CE1093416C2}"/>
              </a:ext>
            </a:extLst>
          </p:cNvPr>
          <p:cNvSpPr txBox="1"/>
          <p:nvPr/>
        </p:nvSpPr>
        <p:spPr>
          <a:xfrm>
            <a:off x="5381123" y="5982701"/>
            <a:ext cx="14464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Threat of Substitutes</a:t>
            </a:r>
          </a:p>
        </p:txBody>
      </p:sp>
      <p:cxnSp>
        <p:nvCxnSpPr>
          <p:cNvPr id="24" name="Straight Arrow Connector 23">
            <a:extLst>
              <a:ext uri="{FF2B5EF4-FFF2-40B4-BE49-F238E27FC236}">
                <a16:creationId xmlns:a16="http://schemas.microsoft.com/office/drawing/2014/main" id="{0B5800CA-2618-48B3-ABE1-34F301830415}"/>
              </a:ext>
            </a:extLst>
          </p:cNvPr>
          <p:cNvCxnSpPr>
            <a:cxnSpLocks/>
          </p:cNvCxnSpPr>
          <p:nvPr/>
        </p:nvCxnSpPr>
        <p:spPr>
          <a:xfrm>
            <a:off x="1660858" y="3445542"/>
            <a:ext cx="1965157" cy="855578"/>
          </a:xfrm>
          <a:prstGeom prst="straightConnector1">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54E85A-FF6D-47EE-B3DD-D4B23F7FA038}"/>
              </a:ext>
            </a:extLst>
          </p:cNvPr>
          <p:cNvCxnSpPr>
            <a:cxnSpLocks/>
          </p:cNvCxnSpPr>
          <p:nvPr/>
        </p:nvCxnSpPr>
        <p:spPr>
          <a:xfrm>
            <a:off x="6192754" y="1961649"/>
            <a:ext cx="2713786" cy="13368"/>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CA801F0-477E-4932-A0BE-D5AB25970BDF}"/>
              </a:ext>
            </a:extLst>
          </p:cNvPr>
          <p:cNvCxnSpPr>
            <a:cxnSpLocks/>
          </p:cNvCxnSpPr>
          <p:nvPr/>
        </p:nvCxnSpPr>
        <p:spPr>
          <a:xfrm>
            <a:off x="3265070" y="6707438"/>
            <a:ext cx="2713786" cy="13368"/>
          </a:xfrm>
          <a:prstGeom prst="straightConnector1">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CF2ADB5-B2E7-4776-A6A2-03C0DE24F438}"/>
              </a:ext>
            </a:extLst>
          </p:cNvPr>
          <p:cNvSpPr txBox="1"/>
          <p:nvPr/>
        </p:nvSpPr>
        <p:spPr>
          <a:xfrm>
            <a:off x="149896" y="2048208"/>
            <a:ext cx="326456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Moderate Supply and Population </a:t>
            </a:r>
            <a:endParaRPr lang="en-US" sz="1600">
              <a:ea typeface="+mn-lt"/>
              <a:cs typeface="+mn-lt"/>
            </a:endParaRPr>
          </a:p>
          <a:p>
            <a:pPr algn="ctr"/>
            <a:endParaRPr lang="en-US" sz="1600" b="1"/>
          </a:p>
          <a:p>
            <a:pPr algn="ctr"/>
            <a:r>
              <a:rPr lang="en-US" sz="1600" b="1">
                <a:ea typeface="+mn-lt"/>
                <a:cs typeface="+mn-lt"/>
              </a:rPr>
              <a:t>Ford River Rogue Complex </a:t>
            </a:r>
            <a:endParaRPr lang="en-US" sz="1600">
              <a:ea typeface="+mn-lt"/>
              <a:cs typeface="+mn-lt"/>
            </a:endParaRPr>
          </a:p>
          <a:p>
            <a:pPr algn="ctr"/>
            <a:endParaRPr lang="en-US" sz="1600" b="1">
              <a:ea typeface="+mn-lt"/>
              <a:cs typeface="+mn-lt"/>
            </a:endParaRPr>
          </a:p>
          <a:p>
            <a:pPr algn="ctr"/>
            <a:r>
              <a:rPr lang="en-US" sz="1600" b="1">
                <a:ea typeface="+mn-lt"/>
                <a:cs typeface="+mn-lt"/>
              </a:rPr>
              <a:t>Low forward vertical integration</a:t>
            </a:r>
            <a:endParaRPr lang="en-US" sz="1600">
              <a:ea typeface="+mn-lt"/>
              <a:cs typeface="+mn-lt"/>
            </a:endParaRPr>
          </a:p>
          <a:p>
            <a:pPr algn="ctr"/>
            <a:endParaRPr lang="en-US" sz="1600" b="1">
              <a:ea typeface="+mn-lt"/>
              <a:cs typeface="+mn-lt"/>
            </a:endParaRPr>
          </a:p>
          <a:p>
            <a:endParaRPr lang="en-US" sz="1600" b="1"/>
          </a:p>
        </p:txBody>
      </p:sp>
      <p:sp>
        <p:nvSpPr>
          <p:cNvPr id="28" name="TextBox 27">
            <a:extLst>
              <a:ext uri="{FF2B5EF4-FFF2-40B4-BE49-F238E27FC236}">
                <a16:creationId xmlns:a16="http://schemas.microsoft.com/office/drawing/2014/main" id="{D4528464-812C-44DA-A236-B57F33F5AC60}"/>
              </a:ext>
            </a:extLst>
          </p:cNvPr>
          <p:cNvSpPr txBox="1"/>
          <p:nvPr/>
        </p:nvSpPr>
        <p:spPr>
          <a:xfrm>
            <a:off x="163263" y="5350208"/>
            <a:ext cx="323783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Low Performance of Substitutes</a:t>
            </a:r>
            <a:endParaRPr lang="en-US" sz="1600">
              <a:ea typeface="+mn-lt"/>
              <a:cs typeface="+mn-lt"/>
            </a:endParaRPr>
          </a:p>
          <a:p>
            <a:pPr algn="ctr"/>
            <a:endParaRPr lang="en-US" sz="1600" b="1"/>
          </a:p>
          <a:p>
            <a:pPr algn="ctr"/>
            <a:r>
              <a:rPr lang="en-US" sz="1600" b="1">
                <a:ea typeface="+mn-lt"/>
                <a:cs typeface="+mn-lt"/>
              </a:rPr>
              <a:t>Moderate Switching Costs</a:t>
            </a:r>
            <a:endParaRPr lang="en-US" sz="1600">
              <a:ea typeface="+mn-lt"/>
              <a:cs typeface="+mn-lt"/>
            </a:endParaRPr>
          </a:p>
          <a:p>
            <a:pPr algn="ctr"/>
            <a:endParaRPr lang="en-US" sz="1600" b="1">
              <a:ea typeface="+mn-lt"/>
              <a:cs typeface="+mn-lt"/>
            </a:endParaRPr>
          </a:p>
          <a:p>
            <a:pPr algn="ctr"/>
            <a:r>
              <a:rPr lang="en-US" sz="1600" b="1">
                <a:ea typeface="+mn-lt"/>
                <a:cs typeface="+mn-lt"/>
              </a:rPr>
              <a:t>Moderate Number of Substitutes</a:t>
            </a:r>
            <a:endParaRPr lang="en-US" sz="1600">
              <a:ea typeface="+mn-lt"/>
              <a:cs typeface="+mn-lt"/>
            </a:endParaRPr>
          </a:p>
          <a:p>
            <a:pPr algn="ctr"/>
            <a:endParaRPr lang="en-US" sz="1600" b="1">
              <a:ea typeface="+mn-lt"/>
              <a:cs typeface="+mn-lt"/>
            </a:endParaRPr>
          </a:p>
          <a:p>
            <a:endParaRPr lang="en-US" sz="1600" b="1"/>
          </a:p>
        </p:txBody>
      </p:sp>
      <p:sp>
        <p:nvSpPr>
          <p:cNvPr id="29" name="TextBox 28">
            <a:extLst>
              <a:ext uri="{FF2B5EF4-FFF2-40B4-BE49-F238E27FC236}">
                <a16:creationId xmlns:a16="http://schemas.microsoft.com/office/drawing/2014/main" id="{CF20DE81-93EF-4A64-BD6A-20DFC418E358}"/>
              </a:ext>
            </a:extLst>
          </p:cNvPr>
          <p:cNvSpPr txBox="1"/>
          <p:nvPr/>
        </p:nvSpPr>
        <p:spPr>
          <a:xfrm>
            <a:off x="8799264" y="2048208"/>
            <a:ext cx="326456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High Capital Costs</a:t>
            </a:r>
            <a:endParaRPr lang="en-US" sz="1600">
              <a:ea typeface="+mn-lt"/>
              <a:cs typeface="+mn-lt"/>
            </a:endParaRPr>
          </a:p>
          <a:p>
            <a:pPr algn="ctr"/>
            <a:endParaRPr lang="en-US" sz="1600" b="1">
              <a:ea typeface="+mn-lt"/>
              <a:cs typeface="+mn-lt"/>
            </a:endParaRPr>
          </a:p>
          <a:p>
            <a:pPr algn="ctr"/>
            <a:r>
              <a:rPr lang="en-US" sz="1600" b="1">
                <a:ea typeface="+mn-lt"/>
                <a:cs typeface="+mn-lt"/>
              </a:rPr>
              <a:t>High Cost for Business</a:t>
            </a:r>
            <a:endParaRPr lang="en-US" sz="1600">
              <a:ea typeface="+mn-lt"/>
              <a:cs typeface="+mn-lt"/>
            </a:endParaRPr>
          </a:p>
          <a:p>
            <a:pPr algn="ctr"/>
            <a:endParaRPr lang="en-US" sz="1600" b="1">
              <a:ea typeface="+mn-lt"/>
              <a:cs typeface="+mn-lt"/>
            </a:endParaRPr>
          </a:p>
          <a:p>
            <a:pPr algn="ctr"/>
            <a:r>
              <a:rPr lang="en-US" sz="1600" b="1">
                <a:ea typeface="+mn-lt"/>
                <a:cs typeface="+mn-lt"/>
              </a:rPr>
              <a:t>High Cost for Brand Development </a:t>
            </a:r>
          </a:p>
          <a:p>
            <a:pPr algn="ctr"/>
            <a:endParaRPr lang="en-US" sz="1600" b="1">
              <a:ea typeface="+mn-lt"/>
              <a:cs typeface="+mn-lt"/>
            </a:endParaRPr>
          </a:p>
          <a:p>
            <a:pPr algn="ctr"/>
            <a:endParaRPr lang="en-US" sz="1600" b="1">
              <a:ea typeface="+mn-lt"/>
              <a:cs typeface="+mn-lt"/>
            </a:endParaRPr>
          </a:p>
          <a:p>
            <a:endParaRPr lang="en-US" sz="1600" b="1"/>
          </a:p>
        </p:txBody>
      </p:sp>
      <p:sp>
        <p:nvSpPr>
          <p:cNvPr id="30" name="TextBox 29">
            <a:extLst>
              <a:ext uri="{FF2B5EF4-FFF2-40B4-BE49-F238E27FC236}">
                <a16:creationId xmlns:a16="http://schemas.microsoft.com/office/drawing/2014/main" id="{63742E3B-CC98-4450-A10B-7CFBAC0715FB}"/>
              </a:ext>
            </a:extLst>
          </p:cNvPr>
          <p:cNvSpPr txBox="1"/>
          <p:nvPr/>
        </p:nvSpPr>
        <p:spPr>
          <a:xfrm>
            <a:off x="8799264" y="5417049"/>
            <a:ext cx="3251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Moderate Switching Costs </a:t>
            </a:r>
            <a:endParaRPr lang="en-US" sz="1600">
              <a:ea typeface="+mn-lt"/>
              <a:cs typeface="+mn-lt"/>
            </a:endParaRPr>
          </a:p>
          <a:p>
            <a:pPr algn="ctr"/>
            <a:endParaRPr lang="en-US" sz="1600" b="1">
              <a:ea typeface="+mn-lt"/>
              <a:cs typeface="+mn-lt"/>
            </a:endParaRPr>
          </a:p>
          <a:p>
            <a:pPr algn="ctr"/>
            <a:r>
              <a:rPr lang="en-US" sz="1600" b="1">
                <a:ea typeface="+mn-lt"/>
                <a:cs typeface="+mn-lt"/>
              </a:rPr>
              <a:t>Moderate availability of Substitutes</a:t>
            </a:r>
            <a:endParaRPr lang="en-US" sz="1600">
              <a:ea typeface="+mn-lt"/>
              <a:cs typeface="+mn-lt"/>
            </a:endParaRPr>
          </a:p>
          <a:p>
            <a:pPr algn="ctr"/>
            <a:endParaRPr lang="en-US" sz="1600" b="1">
              <a:ea typeface="+mn-lt"/>
              <a:cs typeface="+mn-lt"/>
            </a:endParaRPr>
          </a:p>
          <a:p>
            <a:pPr algn="ctr"/>
            <a:endParaRPr lang="en-US" sz="1600" b="1">
              <a:ea typeface="+mn-lt"/>
              <a:cs typeface="+mn-lt"/>
            </a:endParaRPr>
          </a:p>
          <a:p>
            <a:pPr algn="ctr"/>
            <a:endParaRPr lang="en-US" sz="1600" b="1">
              <a:ea typeface="+mn-lt"/>
              <a:cs typeface="+mn-lt"/>
            </a:endParaRPr>
          </a:p>
          <a:p>
            <a:pPr algn="ctr"/>
            <a:endParaRPr lang="en-US" sz="1600" b="1">
              <a:ea typeface="+mn-lt"/>
              <a:cs typeface="+mn-lt"/>
            </a:endParaRPr>
          </a:p>
          <a:p>
            <a:endParaRPr lang="en-US" sz="1600" b="1"/>
          </a:p>
        </p:txBody>
      </p:sp>
      <p:sp>
        <p:nvSpPr>
          <p:cNvPr id="31" name="TextBox 30">
            <a:extLst>
              <a:ext uri="{FF2B5EF4-FFF2-40B4-BE49-F238E27FC236}">
                <a16:creationId xmlns:a16="http://schemas.microsoft.com/office/drawing/2014/main" id="{F93778E7-CCA2-4E14-B60D-67A94CBD1242}"/>
              </a:ext>
            </a:extLst>
          </p:cNvPr>
          <p:cNvSpPr txBox="1"/>
          <p:nvPr/>
        </p:nvSpPr>
        <p:spPr>
          <a:xfrm>
            <a:off x="4724400" y="3320716"/>
            <a:ext cx="2743200"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Segoe UI"/>
              </a:rPr>
              <a:t>Rivalry Amongst Competitors​</a:t>
            </a:r>
          </a:p>
          <a:p>
            <a:pPr algn="ctr"/>
            <a:r>
              <a:rPr lang="en-US" sz="2000" b="1">
                <a:ea typeface="+mn-lt"/>
                <a:cs typeface="+mn-lt"/>
              </a:rPr>
              <a:t>STRONG</a:t>
            </a:r>
            <a:endParaRPr lang="en-US" sz="2000">
              <a:ea typeface="+mn-lt"/>
              <a:cs typeface="+mn-lt"/>
            </a:endParaRPr>
          </a:p>
          <a:p>
            <a:pPr algn="ctr"/>
            <a:r>
              <a:rPr lang="en-US" sz="600" b="1">
                <a:solidFill>
                  <a:srgbClr val="FFC000"/>
                </a:solidFill>
                <a:cs typeface="Segoe UI"/>
              </a:rPr>
              <a:t>a</a:t>
            </a:r>
          </a:p>
          <a:p>
            <a:pPr algn="ctr"/>
            <a:r>
              <a:rPr lang="en-US" sz="1200" b="1">
                <a:cs typeface="Segoe UI"/>
              </a:rPr>
              <a:t>High Aggressiveness of Firms </a:t>
            </a:r>
            <a:r>
              <a:rPr lang="en-US" sz="1200">
                <a:cs typeface="Segoe UI"/>
              </a:rPr>
              <a:t>​</a:t>
            </a:r>
          </a:p>
          <a:p>
            <a:pPr algn="ctr"/>
            <a:endParaRPr lang="en-US" sz="1200">
              <a:cs typeface="Segoe UI"/>
            </a:endParaRPr>
          </a:p>
          <a:p>
            <a:pPr algn="ctr"/>
            <a:r>
              <a:rPr lang="en-US" sz="1200" b="1">
                <a:ea typeface="+mn-lt"/>
                <a:cs typeface="+mn-lt"/>
              </a:rPr>
              <a:t>High Exit Barriers</a:t>
            </a:r>
            <a:endParaRPr lang="en-US" sz="1200">
              <a:ea typeface="+mn-lt"/>
              <a:cs typeface="+mn-lt"/>
            </a:endParaRPr>
          </a:p>
          <a:p>
            <a:pPr algn="ctr"/>
            <a:endParaRPr lang="en-US" sz="1200" b="1">
              <a:ea typeface="+mn-lt"/>
              <a:cs typeface="+mn-lt"/>
            </a:endParaRPr>
          </a:p>
          <a:p>
            <a:pPr algn="ctr"/>
            <a:r>
              <a:rPr lang="en-US" sz="1200" b="1">
                <a:ea typeface="+mn-lt"/>
                <a:cs typeface="+mn-lt"/>
              </a:rPr>
              <a:t>Moderate Number of Firms</a:t>
            </a:r>
            <a:endParaRPr lang="en-US" sz="1200">
              <a:ea typeface="+mn-lt"/>
              <a:cs typeface="+mn-lt"/>
            </a:endParaRPr>
          </a:p>
          <a:p>
            <a:pPr algn="ctr"/>
            <a:endParaRPr lang="en-US" sz="1200">
              <a:cs typeface="Segoe UI"/>
            </a:endParaRPr>
          </a:p>
          <a:p>
            <a:pPr algn="ctr"/>
            <a:endParaRPr lang="en-US" sz="1200">
              <a:cs typeface="Segoe UI"/>
            </a:endParaRPr>
          </a:p>
        </p:txBody>
      </p:sp>
      <p:sp>
        <p:nvSpPr>
          <p:cNvPr id="32" name="TextBox 31">
            <a:extLst>
              <a:ext uri="{FF2B5EF4-FFF2-40B4-BE49-F238E27FC236}">
                <a16:creationId xmlns:a16="http://schemas.microsoft.com/office/drawing/2014/main" id="{CBA5E4E3-52BA-4EDA-8E7F-A306BE7EC7E9}"/>
              </a:ext>
            </a:extLst>
          </p:cNvPr>
          <p:cNvSpPr txBox="1"/>
          <p:nvPr/>
        </p:nvSpPr>
        <p:spPr>
          <a:xfrm>
            <a:off x="7090611" y="1970506"/>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F0000"/>
                </a:solidFill>
              </a:rPr>
              <a:t>WEAK</a:t>
            </a:r>
            <a:endParaRPr lang="en-US" sz="3000">
              <a:solidFill>
                <a:srgbClr val="FF0000"/>
              </a:solidFill>
            </a:endParaRPr>
          </a:p>
        </p:txBody>
      </p:sp>
      <p:sp>
        <p:nvSpPr>
          <p:cNvPr id="33" name="TextBox 32">
            <a:extLst>
              <a:ext uri="{FF2B5EF4-FFF2-40B4-BE49-F238E27FC236}">
                <a16:creationId xmlns:a16="http://schemas.microsoft.com/office/drawing/2014/main" id="{BC45CC5F-78D8-4AE2-9D35-86F69A79A8A6}"/>
              </a:ext>
            </a:extLst>
          </p:cNvPr>
          <p:cNvSpPr txBox="1"/>
          <p:nvPr/>
        </p:nvSpPr>
        <p:spPr>
          <a:xfrm rot="1440000">
            <a:off x="8641348" y="4405578"/>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00B050"/>
                </a:solidFill>
              </a:rPr>
              <a:t>MODERATE</a:t>
            </a:r>
            <a:endParaRPr lang="en-US" sz="3000">
              <a:solidFill>
                <a:srgbClr val="00B050"/>
              </a:solidFill>
            </a:endParaRPr>
          </a:p>
        </p:txBody>
      </p:sp>
      <p:sp>
        <p:nvSpPr>
          <p:cNvPr id="34" name="TextBox 33">
            <a:extLst>
              <a:ext uri="{FF2B5EF4-FFF2-40B4-BE49-F238E27FC236}">
                <a16:creationId xmlns:a16="http://schemas.microsoft.com/office/drawing/2014/main" id="{B77D6A6E-6009-497A-B81A-AA7DAC7B426E}"/>
              </a:ext>
            </a:extLst>
          </p:cNvPr>
          <p:cNvSpPr txBox="1"/>
          <p:nvPr/>
        </p:nvSpPr>
        <p:spPr>
          <a:xfrm rot="1440000">
            <a:off x="1208505" y="3870840"/>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chemeClr val="bg1">
                    <a:lumMod val="50000"/>
                    <a:lumOff val="50000"/>
                  </a:schemeClr>
                </a:solidFill>
              </a:rPr>
              <a:t>MODERATE</a:t>
            </a:r>
            <a:endParaRPr lang="en-US" sz="3000">
              <a:solidFill>
                <a:schemeClr val="bg1">
                  <a:lumMod val="50000"/>
                  <a:lumOff val="50000"/>
                </a:schemeClr>
              </a:solidFill>
            </a:endParaRPr>
          </a:p>
        </p:txBody>
      </p:sp>
      <p:sp>
        <p:nvSpPr>
          <p:cNvPr id="35" name="TextBox 34">
            <a:extLst>
              <a:ext uri="{FF2B5EF4-FFF2-40B4-BE49-F238E27FC236}">
                <a16:creationId xmlns:a16="http://schemas.microsoft.com/office/drawing/2014/main" id="{4C072699-8FB6-4681-A585-11175850A1D6}"/>
              </a:ext>
            </a:extLst>
          </p:cNvPr>
          <p:cNvSpPr txBox="1"/>
          <p:nvPr/>
        </p:nvSpPr>
        <p:spPr>
          <a:xfrm>
            <a:off x="3400926" y="6154821"/>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7030A0"/>
                </a:solidFill>
              </a:rPr>
              <a:t>MODERATE</a:t>
            </a:r>
          </a:p>
        </p:txBody>
      </p:sp>
    </p:spTree>
    <p:extLst>
      <p:ext uri="{BB962C8B-B14F-4D97-AF65-F5344CB8AC3E}">
        <p14:creationId xmlns:p14="http://schemas.microsoft.com/office/powerpoint/2010/main" val="387704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Strategic alliances</a:t>
            </a:r>
            <a:endParaRPr lang="en-US"/>
          </a:p>
        </p:txBody>
      </p:sp>
      <p:sp>
        <p:nvSpPr>
          <p:cNvPr id="3" name="TextBox 2">
            <a:extLst>
              <a:ext uri="{FF2B5EF4-FFF2-40B4-BE49-F238E27FC236}">
                <a16:creationId xmlns:a16="http://schemas.microsoft.com/office/drawing/2014/main" id="{135C63B6-7AEB-4CD4-B858-6680D4867900}"/>
              </a:ext>
            </a:extLst>
          </p:cNvPr>
          <p:cNvSpPr txBox="1"/>
          <p:nvPr/>
        </p:nvSpPr>
        <p:spPr>
          <a:xfrm>
            <a:off x="1204686" y="2213429"/>
            <a:ext cx="891177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Ford and Redwood Material</a:t>
            </a:r>
          </a:p>
          <a:p>
            <a:pPr marL="742950" lvl="1" indent="-285750">
              <a:buFont typeface="Arial"/>
              <a:buChar char="•"/>
            </a:pPr>
            <a:r>
              <a:rPr lang="en-US"/>
              <a:t>Ford and Redwood announced an alliance for closed-loop battery recycling in order to push the production of the F-150 Lightning Truck. This announcement also came with the announcement of the Blue Oval City, an electric battery complex to further push the manufacturing of batteries for their EV models of their vehicles (Ford Media, 2021)</a:t>
            </a:r>
          </a:p>
          <a:p>
            <a:pPr marL="285750" indent="-285750">
              <a:buFont typeface="Arial"/>
              <a:buChar char="•"/>
            </a:pPr>
            <a:r>
              <a:rPr lang="en-US"/>
              <a:t>Ford and Google</a:t>
            </a:r>
          </a:p>
          <a:p>
            <a:pPr marL="742950" lvl="1" indent="-285750">
              <a:buFont typeface="Arial"/>
              <a:buChar char="•"/>
            </a:pPr>
            <a:r>
              <a:rPr lang="en-US"/>
              <a:t>In February 2021, Ford and Google announced a six-year  strategic partnership where Ford will introduce an Android operating system and use technology from Google for all technology processes in the Ford ecosystem (Detroit News, 2021)</a:t>
            </a:r>
          </a:p>
        </p:txBody>
      </p:sp>
    </p:spTree>
    <p:extLst>
      <p:ext uri="{BB962C8B-B14F-4D97-AF65-F5344CB8AC3E}">
        <p14:creationId xmlns:p14="http://schemas.microsoft.com/office/powerpoint/2010/main" val="286505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Internal analysis – value chain</a:t>
            </a:r>
            <a:endParaRPr lang="en-US"/>
          </a:p>
        </p:txBody>
      </p:sp>
      <p:sp>
        <p:nvSpPr>
          <p:cNvPr id="5" name="Arrow: Chevron 4">
            <a:extLst>
              <a:ext uri="{FF2B5EF4-FFF2-40B4-BE49-F238E27FC236}">
                <a16:creationId xmlns:a16="http://schemas.microsoft.com/office/drawing/2014/main" id="{50E78C31-BE25-4690-9EB0-076BB027217F}"/>
              </a:ext>
            </a:extLst>
          </p:cNvPr>
          <p:cNvSpPr/>
          <p:nvPr/>
        </p:nvSpPr>
        <p:spPr>
          <a:xfrm>
            <a:off x="4958333" y="2262758"/>
            <a:ext cx="2171700" cy="7239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Outbound Logistics</a:t>
            </a:r>
          </a:p>
        </p:txBody>
      </p:sp>
      <p:sp>
        <p:nvSpPr>
          <p:cNvPr id="8" name="Arrow: Chevron 7">
            <a:extLst>
              <a:ext uri="{FF2B5EF4-FFF2-40B4-BE49-F238E27FC236}">
                <a16:creationId xmlns:a16="http://schemas.microsoft.com/office/drawing/2014/main" id="{518439E3-7533-493F-B7DC-FC61368E4125}"/>
              </a:ext>
            </a:extLst>
          </p:cNvPr>
          <p:cNvSpPr/>
          <p:nvPr/>
        </p:nvSpPr>
        <p:spPr>
          <a:xfrm>
            <a:off x="2881883" y="2262758"/>
            <a:ext cx="2171700" cy="7239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Operations</a:t>
            </a:r>
          </a:p>
        </p:txBody>
      </p:sp>
      <p:sp>
        <p:nvSpPr>
          <p:cNvPr id="9" name="Arrow: Chevron 8">
            <a:extLst>
              <a:ext uri="{FF2B5EF4-FFF2-40B4-BE49-F238E27FC236}">
                <a16:creationId xmlns:a16="http://schemas.microsoft.com/office/drawing/2014/main" id="{C22862C0-5BFB-4C46-9361-45CEA2AC5D04}"/>
              </a:ext>
            </a:extLst>
          </p:cNvPr>
          <p:cNvSpPr/>
          <p:nvPr/>
        </p:nvSpPr>
        <p:spPr>
          <a:xfrm>
            <a:off x="7006208" y="2262758"/>
            <a:ext cx="2171700" cy="7239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Marketing and Sales</a:t>
            </a:r>
          </a:p>
        </p:txBody>
      </p:sp>
      <p:sp>
        <p:nvSpPr>
          <p:cNvPr id="10" name="Arrow: Chevron 9">
            <a:extLst>
              <a:ext uri="{FF2B5EF4-FFF2-40B4-BE49-F238E27FC236}">
                <a16:creationId xmlns:a16="http://schemas.microsoft.com/office/drawing/2014/main" id="{FE713C09-38B9-49D1-B984-1507F95A9843}"/>
              </a:ext>
            </a:extLst>
          </p:cNvPr>
          <p:cNvSpPr/>
          <p:nvPr/>
        </p:nvSpPr>
        <p:spPr>
          <a:xfrm>
            <a:off x="9054083" y="2262758"/>
            <a:ext cx="2171700" cy="7239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Services</a:t>
            </a:r>
          </a:p>
        </p:txBody>
      </p:sp>
      <p:sp>
        <p:nvSpPr>
          <p:cNvPr id="11" name="Arrow: Chevron 10">
            <a:extLst>
              <a:ext uri="{FF2B5EF4-FFF2-40B4-BE49-F238E27FC236}">
                <a16:creationId xmlns:a16="http://schemas.microsoft.com/office/drawing/2014/main" id="{55104AB0-CBC6-4D89-A1C6-0950F8BC424F}"/>
              </a:ext>
            </a:extLst>
          </p:cNvPr>
          <p:cNvSpPr/>
          <p:nvPr/>
        </p:nvSpPr>
        <p:spPr>
          <a:xfrm>
            <a:off x="862583" y="2262758"/>
            <a:ext cx="2171700" cy="7239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Inbound Logistics</a:t>
            </a:r>
          </a:p>
        </p:txBody>
      </p:sp>
      <p:sp>
        <p:nvSpPr>
          <p:cNvPr id="12" name="TextBox 11">
            <a:extLst>
              <a:ext uri="{FF2B5EF4-FFF2-40B4-BE49-F238E27FC236}">
                <a16:creationId xmlns:a16="http://schemas.microsoft.com/office/drawing/2014/main" id="{7C8F504E-F842-40FE-93DC-6C729DCD1D43}"/>
              </a:ext>
            </a:extLst>
          </p:cNvPr>
          <p:cNvSpPr txBox="1"/>
          <p:nvPr/>
        </p:nvSpPr>
        <p:spPr>
          <a:xfrm>
            <a:off x="609600" y="3190875"/>
            <a:ext cx="227647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Raw materials from suppliers</a:t>
            </a:r>
          </a:p>
          <a:p>
            <a:pPr marL="285750" indent="-285750">
              <a:buFont typeface="Arial"/>
              <a:buChar char="•"/>
            </a:pPr>
            <a:r>
              <a:rPr lang="en-US"/>
              <a:t>Internal distribution of raw materials</a:t>
            </a:r>
          </a:p>
        </p:txBody>
      </p:sp>
      <p:sp>
        <p:nvSpPr>
          <p:cNvPr id="13" name="TextBox 12">
            <a:extLst>
              <a:ext uri="{FF2B5EF4-FFF2-40B4-BE49-F238E27FC236}">
                <a16:creationId xmlns:a16="http://schemas.microsoft.com/office/drawing/2014/main" id="{DE0DFB95-F76C-4E06-94C4-CAE0F167606B}"/>
              </a:ext>
            </a:extLst>
          </p:cNvPr>
          <p:cNvSpPr txBox="1"/>
          <p:nvPr/>
        </p:nvSpPr>
        <p:spPr>
          <a:xfrm>
            <a:off x="2886075" y="3190875"/>
            <a:ext cx="21717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Distributed manufacturing plants</a:t>
            </a:r>
          </a:p>
          <a:p>
            <a:pPr marL="285750" indent="-285750">
              <a:buFont typeface="Arial"/>
              <a:buChar char="•"/>
            </a:pPr>
            <a:r>
              <a:rPr lang="en-US"/>
              <a:t>Numerous research and development facilities</a:t>
            </a:r>
          </a:p>
        </p:txBody>
      </p:sp>
      <p:sp>
        <p:nvSpPr>
          <p:cNvPr id="14" name="TextBox 13">
            <a:extLst>
              <a:ext uri="{FF2B5EF4-FFF2-40B4-BE49-F238E27FC236}">
                <a16:creationId xmlns:a16="http://schemas.microsoft.com/office/drawing/2014/main" id="{61B27312-3F55-4853-BB85-9E2E9A9E0BBB}"/>
              </a:ext>
            </a:extLst>
          </p:cNvPr>
          <p:cNvSpPr txBox="1"/>
          <p:nvPr/>
        </p:nvSpPr>
        <p:spPr>
          <a:xfrm>
            <a:off x="5057775" y="3190875"/>
            <a:ext cx="195262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Distribution of manufactured vehicles from plants to dealerships</a:t>
            </a:r>
          </a:p>
        </p:txBody>
      </p:sp>
      <p:sp>
        <p:nvSpPr>
          <p:cNvPr id="15" name="TextBox 14">
            <a:extLst>
              <a:ext uri="{FF2B5EF4-FFF2-40B4-BE49-F238E27FC236}">
                <a16:creationId xmlns:a16="http://schemas.microsoft.com/office/drawing/2014/main" id="{7BF26693-EACD-4D07-927B-B00C8B66E64C}"/>
              </a:ext>
            </a:extLst>
          </p:cNvPr>
          <p:cNvSpPr txBox="1"/>
          <p:nvPr/>
        </p:nvSpPr>
        <p:spPr>
          <a:xfrm>
            <a:off x="7010400" y="3190875"/>
            <a:ext cx="204787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Substantial expenditures on brand promotion and advertising</a:t>
            </a:r>
          </a:p>
        </p:txBody>
      </p:sp>
      <p:sp>
        <p:nvSpPr>
          <p:cNvPr id="16" name="TextBox 15">
            <a:extLst>
              <a:ext uri="{FF2B5EF4-FFF2-40B4-BE49-F238E27FC236}">
                <a16:creationId xmlns:a16="http://schemas.microsoft.com/office/drawing/2014/main" id="{77FBBC5F-E1C7-4DD7-AE36-5660355CFC8C}"/>
              </a:ext>
            </a:extLst>
          </p:cNvPr>
          <p:cNvSpPr txBox="1"/>
          <p:nvPr/>
        </p:nvSpPr>
        <p:spPr>
          <a:xfrm>
            <a:off x="9182100" y="3190875"/>
            <a:ext cx="21717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Internal research and development</a:t>
            </a:r>
          </a:p>
          <a:p>
            <a:pPr marL="285750" indent="-285750">
              <a:buFont typeface="Arial"/>
              <a:buChar char="•"/>
            </a:pPr>
            <a:r>
              <a:rPr lang="en-US"/>
              <a:t>Growth of financial services division</a:t>
            </a:r>
          </a:p>
        </p:txBody>
      </p:sp>
      <p:sp>
        <p:nvSpPr>
          <p:cNvPr id="17" name="TextBox 16">
            <a:extLst>
              <a:ext uri="{FF2B5EF4-FFF2-40B4-BE49-F238E27FC236}">
                <a16:creationId xmlns:a16="http://schemas.microsoft.com/office/drawing/2014/main" id="{AF7AEF70-4E1F-405E-9ADA-3725590AF2AE}"/>
              </a:ext>
            </a:extLst>
          </p:cNvPr>
          <p:cNvSpPr txBox="1"/>
          <p:nvPr/>
        </p:nvSpPr>
        <p:spPr>
          <a:xfrm>
            <a:off x="609600" y="5143500"/>
            <a:ext cx="10744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Supporting Activities:</a:t>
            </a:r>
          </a:p>
          <a:p>
            <a:pPr marL="285750" indent="-285750">
              <a:buFont typeface="Arial"/>
              <a:buChar char="•"/>
            </a:pPr>
            <a:r>
              <a:rPr lang="en-US" b="1"/>
              <a:t>Human Resources</a:t>
            </a:r>
            <a:r>
              <a:rPr lang="en-US"/>
              <a:t>: continuous development opportunities offered to employees; training and education</a:t>
            </a:r>
          </a:p>
          <a:p>
            <a:pPr marL="285750" indent="-285750">
              <a:buFont typeface="Arial"/>
              <a:buChar char="•"/>
            </a:pPr>
            <a:r>
              <a:rPr lang="en-US" b="1"/>
              <a:t>Accounting and Finance</a:t>
            </a:r>
            <a:r>
              <a:rPr lang="en-US"/>
              <a:t>: growth of financial services division shows strong internal accounting and finance practices</a:t>
            </a:r>
          </a:p>
          <a:p>
            <a:pPr marL="285750" indent="-285750">
              <a:buFont typeface="Arial"/>
              <a:buChar char="•"/>
            </a:pPr>
            <a:r>
              <a:rPr lang="en-US" b="1"/>
              <a:t>Procurement</a:t>
            </a:r>
            <a:r>
              <a:rPr lang="en-US"/>
              <a:t>: strong supply chain means lower raw material and transport costs which can pass savings to customers</a:t>
            </a:r>
          </a:p>
        </p:txBody>
      </p:sp>
      <p:sp>
        <p:nvSpPr>
          <p:cNvPr id="4" name="TextBox 3">
            <a:extLst>
              <a:ext uri="{FF2B5EF4-FFF2-40B4-BE49-F238E27FC236}">
                <a16:creationId xmlns:a16="http://schemas.microsoft.com/office/drawing/2014/main" id="{173D2C02-F56B-478D-BB7A-58C075B3BE1F}"/>
              </a:ext>
            </a:extLst>
          </p:cNvPr>
          <p:cNvSpPr txBox="1"/>
          <p:nvPr/>
        </p:nvSpPr>
        <p:spPr>
          <a:xfrm>
            <a:off x="10185400" y="64918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US" err="1"/>
              <a:t>Lawaspect</a:t>
            </a:r>
            <a:r>
              <a:rPr lang="en-US"/>
              <a:t>, 2020)</a:t>
            </a:r>
          </a:p>
        </p:txBody>
      </p:sp>
    </p:spTree>
    <p:extLst>
      <p:ext uri="{BB962C8B-B14F-4D97-AF65-F5344CB8AC3E}">
        <p14:creationId xmlns:p14="http://schemas.microsoft.com/office/powerpoint/2010/main" val="2535197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C19-BD18-48B6-B278-68707B30824B}"/>
              </a:ext>
            </a:extLst>
          </p:cNvPr>
          <p:cNvSpPr>
            <a:spLocks noGrp="1"/>
          </p:cNvSpPr>
          <p:nvPr>
            <p:ph type="title"/>
          </p:nvPr>
        </p:nvSpPr>
        <p:spPr/>
        <p:txBody>
          <a:bodyPr/>
          <a:lstStyle/>
          <a:p>
            <a:r>
              <a:rPr lang="en-US">
                <a:cs typeface="Calibri Light"/>
              </a:rPr>
              <a:t>Internal analysis - vrio</a:t>
            </a:r>
            <a:endParaRPr lang="en-US"/>
          </a:p>
        </p:txBody>
      </p:sp>
      <p:graphicFrame>
        <p:nvGraphicFramePr>
          <p:cNvPr id="3" name="Table 3">
            <a:extLst>
              <a:ext uri="{FF2B5EF4-FFF2-40B4-BE49-F238E27FC236}">
                <a16:creationId xmlns:a16="http://schemas.microsoft.com/office/drawing/2014/main" id="{F01288EA-C158-46AF-8050-67C437E6EADD}"/>
              </a:ext>
            </a:extLst>
          </p:cNvPr>
          <p:cNvGraphicFramePr>
            <a:graphicFrameLocks noGrp="1"/>
          </p:cNvGraphicFramePr>
          <p:nvPr>
            <p:extLst>
              <p:ext uri="{D42A27DB-BD31-4B8C-83A1-F6EECF244321}">
                <p14:modId xmlns:p14="http://schemas.microsoft.com/office/powerpoint/2010/main" val="2758375832"/>
              </p:ext>
            </p:extLst>
          </p:nvPr>
        </p:nvGraphicFramePr>
        <p:xfrm>
          <a:off x="1419225" y="2447925"/>
          <a:ext cx="9184312" cy="3779520"/>
        </p:xfrm>
        <a:graphic>
          <a:graphicData uri="http://schemas.openxmlformats.org/drawingml/2006/table">
            <a:tbl>
              <a:tblPr firstRow="1" bandRow="1">
                <a:tableStyleId>{5C22544A-7EE6-4342-B048-85BDC9FD1C3A}</a:tableStyleId>
              </a:tblPr>
              <a:tblGrid>
                <a:gridCol w="1750217">
                  <a:extLst>
                    <a:ext uri="{9D8B030D-6E8A-4147-A177-3AD203B41FA5}">
                      <a16:colId xmlns:a16="http://schemas.microsoft.com/office/drawing/2014/main" val="2352572633"/>
                    </a:ext>
                  </a:extLst>
                </a:gridCol>
                <a:gridCol w="1361438">
                  <a:extLst>
                    <a:ext uri="{9D8B030D-6E8A-4147-A177-3AD203B41FA5}">
                      <a16:colId xmlns:a16="http://schemas.microsoft.com/office/drawing/2014/main" val="1305615607"/>
                    </a:ext>
                  </a:extLst>
                </a:gridCol>
                <a:gridCol w="1361438">
                  <a:extLst>
                    <a:ext uri="{9D8B030D-6E8A-4147-A177-3AD203B41FA5}">
                      <a16:colId xmlns:a16="http://schemas.microsoft.com/office/drawing/2014/main" val="582868047"/>
                    </a:ext>
                  </a:extLst>
                </a:gridCol>
                <a:gridCol w="1361438">
                  <a:extLst>
                    <a:ext uri="{9D8B030D-6E8A-4147-A177-3AD203B41FA5}">
                      <a16:colId xmlns:a16="http://schemas.microsoft.com/office/drawing/2014/main" val="586985961"/>
                    </a:ext>
                  </a:extLst>
                </a:gridCol>
                <a:gridCol w="1361438">
                  <a:extLst>
                    <a:ext uri="{9D8B030D-6E8A-4147-A177-3AD203B41FA5}">
                      <a16:colId xmlns:a16="http://schemas.microsoft.com/office/drawing/2014/main" val="1751219161"/>
                    </a:ext>
                  </a:extLst>
                </a:gridCol>
                <a:gridCol w="1988343">
                  <a:extLst>
                    <a:ext uri="{9D8B030D-6E8A-4147-A177-3AD203B41FA5}">
                      <a16:colId xmlns:a16="http://schemas.microsoft.com/office/drawing/2014/main" val="2758416296"/>
                    </a:ext>
                  </a:extLst>
                </a:gridCol>
              </a:tblGrid>
              <a:tr h="370840">
                <a:tc>
                  <a:txBody>
                    <a:bodyPr/>
                    <a:lstStyle/>
                    <a:p>
                      <a:r>
                        <a:rPr lang="en-US"/>
                        <a:t>Resource and Capabilities</a:t>
                      </a:r>
                    </a:p>
                  </a:txBody>
                  <a:tcPr/>
                </a:tc>
                <a:tc>
                  <a:txBody>
                    <a:bodyPr/>
                    <a:lstStyle/>
                    <a:p>
                      <a:r>
                        <a:rPr lang="en-US"/>
                        <a:t>Value (V)</a:t>
                      </a:r>
                    </a:p>
                  </a:txBody>
                  <a:tcPr/>
                </a:tc>
                <a:tc>
                  <a:txBody>
                    <a:bodyPr/>
                    <a:lstStyle/>
                    <a:p>
                      <a:r>
                        <a:rPr lang="en-US"/>
                        <a:t>Rare (R)</a:t>
                      </a:r>
                    </a:p>
                  </a:txBody>
                  <a:tcPr/>
                </a:tc>
                <a:tc>
                  <a:txBody>
                    <a:bodyPr/>
                    <a:lstStyle/>
                    <a:p>
                      <a:r>
                        <a:rPr lang="en-US"/>
                        <a:t>Costly to Imitate (I)</a:t>
                      </a:r>
                    </a:p>
                  </a:txBody>
                  <a:tcPr/>
                </a:tc>
                <a:tc>
                  <a:txBody>
                    <a:bodyPr/>
                    <a:lstStyle/>
                    <a:p>
                      <a:r>
                        <a:rPr lang="en-US"/>
                        <a:t>Organized to Capture Value (O)</a:t>
                      </a:r>
                    </a:p>
                  </a:txBody>
                  <a:tcPr/>
                </a:tc>
                <a:tc>
                  <a:txBody>
                    <a:bodyPr/>
                    <a:lstStyle/>
                    <a:p>
                      <a:r>
                        <a:rPr lang="en-US"/>
                        <a:t>Sustained Competitive Advantage?</a:t>
                      </a:r>
                    </a:p>
                  </a:txBody>
                  <a:tcPr/>
                </a:tc>
                <a:extLst>
                  <a:ext uri="{0D108BD9-81ED-4DB2-BD59-A6C34878D82A}">
                    <a16:rowId xmlns:a16="http://schemas.microsoft.com/office/drawing/2014/main" val="2752055947"/>
                  </a:ext>
                </a:extLst>
              </a:tr>
              <a:tr h="370840">
                <a:tc>
                  <a:txBody>
                    <a:bodyPr/>
                    <a:lstStyle/>
                    <a:p>
                      <a:r>
                        <a:rPr lang="en-US"/>
                        <a:t>Strong Brand</a:t>
                      </a:r>
                    </a:p>
                  </a:txBody>
                  <a:tcPr/>
                </a:tc>
                <a:tc>
                  <a:txBody>
                    <a:bodyPr/>
                    <a:lstStyle/>
                    <a:p>
                      <a:r>
                        <a:rPr lang="en-US"/>
                        <a:t>Yes</a:t>
                      </a:r>
                    </a:p>
                  </a:txBody>
                  <a:tcPr/>
                </a:tc>
                <a:tc>
                  <a:txBody>
                    <a:bodyPr/>
                    <a:lstStyle/>
                    <a:p>
                      <a:r>
                        <a:rPr lang="en-US"/>
                        <a:t>Yes</a:t>
                      </a:r>
                    </a:p>
                  </a:txBody>
                  <a:tcPr/>
                </a:tc>
                <a:tc>
                  <a:txBody>
                    <a:bodyPr/>
                    <a:lstStyle/>
                    <a:p>
                      <a:r>
                        <a:rPr lang="en-US"/>
                        <a:t>Yes</a:t>
                      </a:r>
                    </a:p>
                  </a:txBody>
                  <a:tcPr/>
                </a:tc>
                <a:tc>
                  <a:txBody>
                    <a:bodyPr/>
                    <a:lstStyle/>
                    <a:p>
                      <a:r>
                        <a:rPr lang="en-US"/>
                        <a:t>Yes</a:t>
                      </a:r>
                    </a:p>
                  </a:txBody>
                  <a:tcPr/>
                </a:tc>
                <a:tc>
                  <a:txBody>
                    <a:bodyPr/>
                    <a:lstStyle/>
                    <a:p>
                      <a:r>
                        <a:rPr lang="en-US"/>
                        <a:t>Yes</a:t>
                      </a:r>
                    </a:p>
                  </a:txBody>
                  <a:tcPr/>
                </a:tc>
                <a:extLst>
                  <a:ext uri="{0D108BD9-81ED-4DB2-BD59-A6C34878D82A}">
                    <a16:rowId xmlns:a16="http://schemas.microsoft.com/office/drawing/2014/main" val="670701857"/>
                  </a:ext>
                </a:extLst>
              </a:tr>
              <a:tr h="370840">
                <a:tc>
                  <a:txBody>
                    <a:bodyPr/>
                    <a:lstStyle/>
                    <a:p>
                      <a:r>
                        <a:rPr lang="en-US"/>
                        <a:t>Distribution</a:t>
                      </a:r>
                    </a:p>
                  </a:txBody>
                  <a:tcPr/>
                </a:tc>
                <a:tc>
                  <a:txBody>
                    <a:bodyPr/>
                    <a:lstStyle/>
                    <a:p>
                      <a:r>
                        <a:rPr lang="en-US"/>
                        <a:t>Yes</a:t>
                      </a:r>
                    </a:p>
                  </a:txBody>
                  <a:tcPr/>
                </a:tc>
                <a:tc>
                  <a:txBody>
                    <a:bodyPr/>
                    <a:lstStyle/>
                    <a:p>
                      <a:r>
                        <a:rPr lang="en-US"/>
                        <a:t>Yes</a:t>
                      </a:r>
                    </a:p>
                  </a:txBody>
                  <a:tcPr/>
                </a:tc>
                <a:tc>
                  <a:txBody>
                    <a:bodyPr/>
                    <a:lstStyle/>
                    <a:p>
                      <a:r>
                        <a:rPr lang="en-US"/>
                        <a:t>Yes</a:t>
                      </a:r>
                    </a:p>
                  </a:txBody>
                  <a:tcPr/>
                </a:tc>
                <a:tc>
                  <a:txBody>
                    <a:bodyPr/>
                    <a:lstStyle/>
                    <a:p>
                      <a:r>
                        <a:rPr lang="en-US"/>
                        <a:t>Yes</a:t>
                      </a:r>
                    </a:p>
                  </a:txBody>
                  <a:tcPr/>
                </a:tc>
                <a:tc>
                  <a:txBody>
                    <a:bodyPr/>
                    <a:lstStyle/>
                    <a:p>
                      <a:r>
                        <a:rPr lang="en-US"/>
                        <a:t>Yes</a:t>
                      </a:r>
                    </a:p>
                  </a:txBody>
                  <a:tcPr/>
                </a:tc>
                <a:extLst>
                  <a:ext uri="{0D108BD9-81ED-4DB2-BD59-A6C34878D82A}">
                    <a16:rowId xmlns:a16="http://schemas.microsoft.com/office/drawing/2014/main" val="3766667287"/>
                  </a:ext>
                </a:extLst>
              </a:tr>
              <a:tr h="370840">
                <a:tc>
                  <a:txBody>
                    <a:bodyPr/>
                    <a:lstStyle/>
                    <a:p>
                      <a:r>
                        <a:rPr lang="en-US"/>
                        <a:t>Marketing</a:t>
                      </a:r>
                    </a:p>
                  </a:txBody>
                  <a:tcPr/>
                </a:tc>
                <a:tc>
                  <a:txBody>
                    <a:bodyPr/>
                    <a:lstStyle/>
                    <a:p>
                      <a:r>
                        <a:rPr lang="en-US"/>
                        <a:t>Yes</a:t>
                      </a:r>
                    </a:p>
                  </a:txBody>
                  <a:tcPr/>
                </a:tc>
                <a:tc>
                  <a:txBody>
                    <a:bodyPr/>
                    <a:lstStyle/>
                    <a:p>
                      <a:r>
                        <a:rPr lang="en-US"/>
                        <a:t>No</a:t>
                      </a:r>
                    </a:p>
                  </a:txBody>
                  <a:tcPr/>
                </a:tc>
                <a:tc>
                  <a:txBody>
                    <a:bodyPr/>
                    <a:lstStyle/>
                    <a:p>
                      <a:r>
                        <a:rPr lang="en-US"/>
                        <a:t>Yes</a:t>
                      </a:r>
                    </a:p>
                  </a:txBody>
                  <a:tcPr/>
                </a:tc>
                <a:tc>
                  <a:txBody>
                    <a:bodyPr/>
                    <a:lstStyle/>
                    <a:p>
                      <a:r>
                        <a:rPr lang="en-US"/>
                        <a:t>Yes</a:t>
                      </a:r>
                    </a:p>
                  </a:txBody>
                  <a:tcPr/>
                </a:tc>
                <a:tc>
                  <a:txBody>
                    <a:bodyPr/>
                    <a:lstStyle/>
                    <a:p>
                      <a:r>
                        <a:rPr lang="en-US"/>
                        <a:t>Competitive Parity</a:t>
                      </a:r>
                    </a:p>
                  </a:txBody>
                  <a:tcPr/>
                </a:tc>
                <a:extLst>
                  <a:ext uri="{0D108BD9-81ED-4DB2-BD59-A6C34878D82A}">
                    <a16:rowId xmlns:a16="http://schemas.microsoft.com/office/drawing/2014/main" val="1670793959"/>
                  </a:ext>
                </a:extLst>
              </a:tr>
              <a:tr h="370840">
                <a:tc>
                  <a:txBody>
                    <a:bodyPr/>
                    <a:lstStyle/>
                    <a:p>
                      <a:r>
                        <a:rPr lang="en-US"/>
                        <a:t>Green Tech</a:t>
                      </a:r>
                    </a:p>
                  </a:txBody>
                  <a:tcPr/>
                </a:tc>
                <a:tc>
                  <a:txBody>
                    <a:bodyPr/>
                    <a:lstStyle/>
                    <a:p>
                      <a:r>
                        <a:rPr lang="en-US"/>
                        <a:t>Yes</a:t>
                      </a:r>
                    </a:p>
                  </a:txBody>
                  <a:tcPr/>
                </a:tc>
                <a:tc>
                  <a:txBody>
                    <a:bodyPr/>
                    <a:lstStyle/>
                    <a:p>
                      <a:r>
                        <a:rPr lang="en-US"/>
                        <a:t>No</a:t>
                      </a:r>
                    </a:p>
                  </a:txBody>
                  <a:tcPr/>
                </a:tc>
                <a:tc>
                  <a:txBody>
                    <a:bodyPr/>
                    <a:lstStyle/>
                    <a:p>
                      <a:r>
                        <a:rPr lang="en-US"/>
                        <a:t>Yes</a:t>
                      </a:r>
                    </a:p>
                  </a:txBody>
                  <a:tcPr/>
                </a:tc>
                <a:tc>
                  <a:txBody>
                    <a:bodyPr/>
                    <a:lstStyle/>
                    <a:p>
                      <a:r>
                        <a:rPr lang="en-US"/>
                        <a:t>Yes</a:t>
                      </a:r>
                    </a:p>
                  </a:txBody>
                  <a:tcPr/>
                </a:tc>
                <a:tc>
                  <a:txBody>
                    <a:bodyPr/>
                    <a:lstStyle/>
                    <a:p>
                      <a:r>
                        <a:rPr lang="en-US"/>
                        <a:t>Competitive Parity</a:t>
                      </a:r>
                    </a:p>
                  </a:txBody>
                  <a:tcPr/>
                </a:tc>
                <a:extLst>
                  <a:ext uri="{0D108BD9-81ED-4DB2-BD59-A6C34878D82A}">
                    <a16:rowId xmlns:a16="http://schemas.microsoft.com/office/drawing/2014/main" val="4088942233"/>
                  </a:ext>
                </a:extLst>
              </a:tr>
              <a:tr h="370840">
                <a:tc>
                  <a:txBody>
                    <a:bodyPr/>
                    <a:lstStyle/>
                    <a:p>
                      <a:pPr algn="l"/>
                      <a:r>
                        <a:rPr lang="en-US"/>
                        <a:t>New Tech</a:t>
                      </a:r>
                    </a:p>
                  </a:txBody>
                  <a:tcPr/>
                </a:tc>
                <a:tc>
                  <a:txBody>
                    <a:bodyPr/>
                    <a:lstStyle/>
                    <a:p>
                      <a:r>
                        <a:rPr lang="en-US"/>
                        <a:t>Yes</a:t>
                      </a:r>
                    </a:p>
                  </a:txBody>
                  <a:tcPr/>
                </a:tc>
                <a:tc>
                  <a:txBody>
                    <a:bodyPr/>
                    <a:lstStyle/>
                    <a:p>
                      <a:r>
                        <a:rPr lang="en-US"/>
                        <a:t>No</a:t>
                      </a:r>
                    </a:p>
                  </a:txBody>
                  <a:tcPr/>
                </a:tc>
                <a:tc>
                  <a:txBody>
                    <a:bodyPr/>
                    <a:lstStyle/>
                    <a:p>
                      <a:r>
                        <a:rPr lang="en-US"/>
                        <a:t>No</a:t>
                      </a:r>
                    </a:p>
                  </a:txBody>
                  <a:tcPr/>
                </a:tc>
                <a:tc>
                  <a:txBody>
                    <a:bodyPr/>
                    <a:lstStyle/>
                    <a:p>
                      <a:r>
                        <a:rPr lang="en-US"/>
                        <a:t>Yes</a:t>
                      </a:r>
                    </a:p>
                  </a:txBody>
                  <a:tcPr/>
                </a:tc>
                <a:tc>
                  <a:txBody>
                    <a:bodyPr/>
                    <a:lstStyle/>
                    <a:p>
                      <a:r>
                        <a:rPr lang="en-US"/>
                        <a:t>Competitive Parity</a:t>
                      </a:r>
                    </a:p>
                  </a:txBody>
                  <a:tcPr/>
                </a:tc>
                <a:extLst>
                  <a:ext uri="{0D108BD9-81ED-4DB2-BD59-A6C34878D82A}">
                    <a16:rowId xmlns:a16="http://schemas.microsoft.com/office/drawing/2014/main" val="2007763629"/>
                  </a:ext>
                </a:extLst>
              </a:tr>
              <a:tr h="370840">
                <a:tc>
                  <a:txBody>
                    <a:bodyPr/>
                    <a:lstStyle/>
                    <a:p>
                      <a:pPr lvl="0" algn="l">
                        <a:lnSpc>
                          <a:spcPct val="100000"/>
                        </a:lnSpc>
                        <a:spcBef>
                          <a:spcPts val="0"/>
                        </a:spcBef>
                        <a:spcAft>
                          <a:spcPts val="0"/>
                        </a:spcAft>
                        <a:buNone/>
                      </a:pPr>
                      <a:r>
                        <a:rPr lang="en-US" sz="1800" b="0" i="0" u="none" strike="noStrike" noProof="0"/>
                        <a:t>Safety</a:t>
                      </a:r>
                      <a:endParaRPr lang="en-US" sz="1800" b="0" i="0" u="none" strike="noStrike" noProof="0">
                        <a:latin typeface="Corbel"/>
                      </a:endParaRPr>
                    </a:p>
                  </a:txBody>
                  <a:tcPr/>
                </a:tc>
                <a:tc>
                  <a:txBody>
                    <a:bodyPr/>
                    <a:lstStyle/>
                    <a:p>
                      <a:r>
                        <a:rPr lang="en-US"/>
                        <a:t>Yes</a:t>
                      </a:r>
                    </a:p>
                  </a:txBody>
                  <a:tcPr/>
                </a:tc>
                <a:tc>
                  <a:txBody>
                    <a:bodyPr/>
                    <a:lstStyle/>
                    <a:p>
                      <a:r>
                        <a:rPr lang="en-US"/>
                        <a:t>No</a:t>
                      </a:r>
                    </a:p>
                  </a:txBody>
                  <a:tcPr/>
                </a:tc>
                <a:tc>
                  <a:txBody>
                    <a:bodyPr/>
                    <a:lstStyle/>
                    <a:p>
                      <a:r>
                        <a:rPr lang="en-US"/>
                        <a:t>No</a:t>
                      </a:r>
                    </a:p>
                  </a:txBody>
                  <a:tcPr/>
                </a:tc>
                <a:tc>
                  <a:txBody>
                    <a:bodyPr/>
                    <a:lstStyle/>
                    <a:p>
                      <a:r>
                        <a:rPr lang="en-US"/>
                        <a:t>Yes</a:t>
                      </a:r>
                    </a:p>
                  </a:txBody>
                  <a:tcPr/>
                </a:tc>
                <a:tc>
                  <a:txBody>
                    <a:bodyPr/>
                    <a:lstStyle/>
                    <a:p>
                      <a:r>
                        <a:rPr lang="en-US"/>
                        <a:t>Competitive Parity</a:t>
                      </a:r>
                    </a:p>
                  </a:txBody>
                  <a:tcPr/>
                </a:tc>
                <a:extLst>
                  <a:ext uri="{0D108BD9-81ED-4DB2-BD59-A6C34878D82A}">
                    <a16:rowId xmlns:a16="http://schemas.microsoft.com/office/drawing/2014/main" val="1004459218"/>
                  </a:ext>
                </a:extLst>
              </a:tr>
              <a:tr h="370840">
                <a:tc>
                  <a:txBody>
                    <a:bodyPr/>
                    <a:lstStyle/>
                    <a:p>
                      <a:r>
                        <a:rPr lang="en-US"/>
                        <a:t>Leadership</a:t>
                      </a:r>
                    </a:p>
                  </a:txBody>
                  <a:tcPr/>
                </a:tc>
                <a:tc>
                  <a:txBody>
                    <a:bodyPr/>
                    <a:lstStyle/>
                    <a:p>
                      <a:r>
                        <a:rPr lang="en-US"/>
                        <a:t>Yes</a:t>
                      </a:r>
                    </a:p>
                  </a:txBody>
                  <a:tcPr/>
                </a:tc>
                <a:tc>
                  <a:txBody>
                    <a:bodyPr/>
                    <a:lstStyle/>
                    <a:p>
                      <a:r>
                        <a:rPr lang="en-US"/>
                        <a:t>Yes</a:t>
                      </a:r>
                    </a:p>
                  </a:txBody>
                  <a:tcPr/>
                </a:tc>
                <a:tc>
                  <a:txBody>
                    <a:bodyPr/>
                    <a:lstStyle/>
                    <a:p>
                      <a:r>
                        <a:rPr lang="en-US"/>
                        <a:t>No</a:t>
                      </a:r>
                    </a:p>
                  </a:txBody>
                  <a:tcPr/>
                </a:tc>
                <a:tc>
                  <a:txBody>
                    <a:bodyPr/>
                    <a:lstStyle/>
                    <a:p>
                      <a:r>
                        <a:rPr lang="en-US"/>
                        <a:t>Yes</a:t>
                      </a:r>
                    </a:p>
                  </a:txBody>
                  <a:tcPr/>
                </a:tc>
                <a:tc>
                  <a:txBody>
                    <a:bodyPr/>
                    <a:lstStyle/>
                    <a:p>
                      <a:r>
                        <a:rPr lang="en-US"/>
                        <a:t>Temporary Advantage</a:t>
                      </a:r>
                    </a:p>
                  </a:txBody>
                  <a:tcPr/>
                </a:tc>
                <a:extLst>
                  <a:ext uri="{0D108BD9-81ED-4DB2-BD59-A6C34878D82A}">
                    <a16:rowId xmlns:a16="http://schemas.microsoft.com/office/drawing/2014/main" val="355497526"/>
                  </a:ext>
                </a:extLst>
              </a:tr>
            </a:tbl>
          </a:graphicData>
        </a:graphic>
      </p:graphicFrame>
      <p:sp>
        <p:nvSpPr>
          <p:cNvPr id="4" name="TextBox 3">
            <a:extLst>
              <a:ext uri="{FF2B5EF4-FFF2-40B4-BE49-F238E27FC236}">
                <a16:creationId xmlns:a16="http://schemas.microsoft.com/office/drawing/2014/main" id="{AA0772C4-DC33-4F26-8191-3B120EADA37E}"/>
              </a:ext>
            </a:extLst>
          </p:cNvPr>
          <p:cNvSpPr txBox="1"/>
          <p:nvPr/>
        </p:nvSpPr>
        <p:spPr>
          <a:xfrm>
            <a:off x="9963150" y="64918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(Think Insights, 2021)</a:t>
            </a:r>
          </a:p>
        </p:txBody>
      </p:sp>
      <p:sp>
        <p:nvSpPr>
          <p:cNvPr id="5" name="TextBox 4">
            <a:extLst>
              <a:ext uri="{FF2B5EF4-FFF2-40B4-BE49-F238E27FC236}">
                <a16:creationId xmlns:a16="http://schemas.microsoft.com/office/drawing/2014/main" id="{294E9808-A631-4388-AC21-238C78E25319}"/>
              </a:ext>
            </a:extLst>
          </p:cNvPr>
          <p:cNvSpPr txBox="1"/>
          <p:nvPr/>
        </p:nvSpPr>
        <p:spPr>
          <a:xfrm>
            <a:off x="10397066" y="620606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US" err="1"/>
              <a:t>Embapro</a:t>
            </a:r>
            <a:r>
              <a:rPr lang="en-US"/>
              <a:t>, 2021)</a:t>
            </a:r>
          </a:p>
        </p:txBody>
      </p:sp>
    </p:spTree>
    <p:extLst>
      <p:ext uri="{BB962C8B-B14F-4D97-AF65-F5344CB8AC3E}">
        <p14:creationId xmlns:p14="http://schemas.microsoft.com/office/powerpoint/2010/main" val="2174087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6DEFF96283C5E4289F0015C992DDD03" ma:contentTypeVersion="2" ma:contentTypeDescription="Create a new document." ma:contentTypeScope="" ma:versionID="2469b5dd03495c293de195337cc0dfe0">
  <xsd:schema xmlns:xsd="http://www.w3.org/2001/XMLSchema" xmlns:xs="http://www.w3.org/2001/XMLSchema" xmlns:p="http://schemas.microsoft.com/office/2006/metadata/properties" xmlns:ns2="4120950c-3f87-44fb-a221-232b5fbce3c7" targetNamespace="http://schemas.microsoft.com/office/2006/metadata/properties" ma:root="true" ma:fieldsID="04c9fcbfa9b00ae20babd2d09bb0878c" ns2:_="">
    <xsd:import namespace="4120950c-3f87-44fb-a221-232b5fbce3c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20950c-3f87-44fb-a221-232b5fbce3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39A1A5-070B-479B-89D8-E30EA850C8A3}">
  <ds:schemaRefs>
    <ds:schemaRef ds:uri="http://schemas.microsoft.com/sharepoint/v3/contenttype/forms"/>
  </ds:schemaRefs>
</ds:datastoreItem>
</file>

<file path=customXml/itemProps2.xml><?xml version="1.0" encoding="utf-8"?>
<ds:datastoreItem xmlns:ds="http://schemas.openxmlformats.org/officeDocument/2006/customXml" ds:itemID="{C3ADCEAF-552D-4B28-AD8A-773AA275E0FD}">
  <ds:schemaRefs>
    <ds:schemaRef ds:uri="4120950c-3f87-44fb-a221-232b5fbce3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FA21D5-A2C8-4AD2-98CD-FCE6CDC9A37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Banded</vt:lpstr>
      <vt:lpstr>PowerPoint Presentation</vt:lpstr>
      <vt:lpstr>Background</vt:lpstr>
      <vt:lpstr>Strategic Group</vt:lpstr>
      <vt:lpstr>Stakeholder analysis</vt:lpstr>
      <vt:lpstr>External analysis - Pestel</vt:lpstr>
      <vt:lpstr>External analysis – Porter's Five forces</vt:lpstr>
      <vt:lpstr>Strategic alliances</vt:lpstr>
      <vt:lpstr>Internal analysis – value chain</vt:lpstr>
      <vt:lpstr>Internal analysis - vrio</vt:lpstr>
      <vt:lpstr>BCG Analysis</vt:lpstr>
      <vt:lpstr>PowerPoint Presentation</vt:lpstr>
      <vt:lpstr>PowerPoint Presentation</vt:lpstr>
      <vt:lpstr>Critical success factors</vt:lpstr>
      <vt:lpstr>Direction</vt:lpstr>
      <vt:lpstr>Implementation – EV Goals</vt:lpstr>
      <vt:lpstr>key performance indicators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28</cp:revision>
  <dcterms:created xsi:type="dcterms:W3CDTF">2021-09-29T22:32:05Z</dcterms:created>
  <dcterms:modified xsi:type="dcterms:W3CDTF">2021-10-06T03:39:05Z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0x010100D6DEFF96283C5E4289F0015C992DDD03</vt:lpwstr>
  </property>
</Properties>
</file>